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96" r:id="rId3"/>
    <p:sldId id="277" r:id="rId4"/>
    <p:sldId id="267" r:id="rId5"/>
    <p:sldId id="268" r:id="rId6"/>
    <p:sldId id="269" r:id="rId7"/>
    <p:sldId id="270" r:id="rId8"/>
    <p:sldId id="273" r:id="rId9"/>
    <p:sldId id="274" r:id="rId10"/>
    <p:sldId id="275" r:id="rId11"/>
    <p:sldId id="289" r:id="rId12"/>
    <p:sldId id="290" r:id="rId13"/>
    <p:sldId id="29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591" autoAdjust="0"/>
  </p:normalViewPr>
  <p:slideViewPr>
    <p:cSldViewPr snapToGrid="0" snapToObjects="1" showGuides="1">
      <p:cViewPr varScale="1">
        <p:scale>
          <a:sx n="113" d="100"/>
          <a:sy n="113" d="100"/>
        </p:scale>
        <p:origin x="1176" y="176"/>
      </p:cViewPr>
      <p:guideLst>
        <p:guide orient="horz" pos="3933"/>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4A1A5-3D53-B34C-AE2F-43B79BABA404}"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78BB7-CC99-0247-9A89-61474A81E72E}" type="slidenum">
              <a:rPr lang="en-US" smtClean="0"/>
              <a:t>‹#›</a:t>
            </a:fld>
            <a:endParaRPr lang="en-US"/>
          </a:p>
        </p:txBody>
      </p:sp>
    </p:spTree>
    <p:extLst>
      <p:ext uri="{BB962C8B-B14F-4D97-AF65-F5344CB8AC3E}">
        <p14:creationId xmlns:p14="http://schemas.microsoft.com/office/powerpoint/2010/main" val="2846367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325A744-055B-8F43-A4B4-2F3984A3802E}" type="slidenum">
              <a:rPr lang="en-US" sz="1200"/>
              <a:pPr/>
              <a:t>6</a:t>
            </a:fld>
            <a:endParaRPr lang="en-US" sz="1200"/>
          </a:p>
        </p:txBody>
      </p:sp>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6F5F642-817C-8E4D-B1E8-2EDA256B5BD2}" type="slidenum">
              <a:rPr lang="en-US"/>
              <a:pPr/>
              <a:t>8</a:t>
            </a:fld>
            <a:endParaRPr lang="en-US"/>
          </a:p>
        </p:txBody>
      </p:sp>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Narrow"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p:cNvSpPr>
          <p:nvPr>
            <p:ph type="sldImg"/>
          </p:nvPr>
        </p:nvSpPr>
        <p:spPr>
          <a:xfrm>
            <a:off x="1143000" y="685800"/>
            <a:ext cx="4572000" cy="3429000"/>
          </a:xfrm>
          <a:solidFill>
            <a:srgbClr val="FFFFFF"/>
          </a:solidFill>
          <a:ln/>
        </p:spPr>
      </p:sp>
      <p:sp>
        <p:nvSpPr>
          <p:cNvPr id="3277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141273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66147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109222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331293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6C11AB-5AA9-8346-A0A9-652F5F74A15B}"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166059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6C11AB-5AA9-8346-A0A9-652F5F74A15B}"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232805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6C11AB-5AA9-8346-A0A9-652F5F74A15B}"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337756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6C11AB-5AA9-8346-A0A9-652F5F74A15B}"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61753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C11AB-5AA9-8346-A0A9-652F5F74A15B}"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83065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6C11AB-5AA9-8346-A0A9-652F5F74A15B}"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327321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6C11AB-5AA9-8346-A0A9-652F5F74A15B}"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6240C-596B-B449-B8A3-EE04B3B610C6}" type="slidenum">
              <a:rPr lang="en-US" smtClean="0"/>
              <a:t>‹#›</a:t>
            </a:fld>
            <a:endParaRPr lang="en-US"/>
          </a:p>
        </p:txBody>
      </p:sp>
    </p:spTree>
    <p:extLst>
      <p:ext uri="{BB962C8B-B14F-4D97-AF65-F5344CB8AC3E}">
        <p14:creationId xmlns:p14="http://schemas.microsoft.com/office/powerpoint/2010/main" val="275564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December 8,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6240C-596B-B449-B8A3-EE04B3B610C6}"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801429" y="152401"/>
            <a:ext cx="1170214" cy="329644"/>
          </a:xfrm>
          <a:prstGeom prst="rect">
            <a:avLst/>
          </a:prstGeom>
          <a:noFill/>
          <a:ln>
            <a:noFill/>
          </a:ln>
        </p:spPr>
      </p:pic>
      <p:pic>
        <p:nvPicPr>
          <p:cNvPr id="10" name="Picture 4">
            <a:extLst>
              <a:ext uri="{FF2B5EF4-FFF2-40B4-BE49-F238E27FC236}">
                <a16:creationId xmlns:a16="http://schemas.microsoft.com/office/drawing/2014/main" id="{09997F2E-CFEF-4F4D-9368-208F135672F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2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oscarwildeinamerica.org/sarony/"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99306"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823310" y="1870367"/>
            <a:ext cx="7497379" cy="3216265"/>
          </a:xfrm>
          <a:prstGeom prst="rect">
            <a:avLst/>
          </a:prstGeom>
        </p:spPr>
        <p:txBody>
          <a:bodyPr wrap="square">
            <a:spAutoFit/>
          </a:bodyPr>
          <a:lstStyle/>
          <a:p>
            <a:pPr algn="ctr"/>
            <a:r>
              <a:rPr lang="en-US" sz="4000" dirty="0">
                <a:latin typeface="Garamond"/>
                <a:cs typeface="Garamond"/>
              </a:rPr>
              <a:t>The Foundations of Copyright Law</a:t>
            </a:r>
          </a:p>
          <a:p>
            <a:pPr algn="ctr"/>
            <a:endParaRPr lang="en-US" dirty="0">
              <a:latin typeface="Garamond"/>
              <a:cs typeface="Garamond"/>
            </a:endParaRPr>
          </a:p>
          <a:p>
            <a:pPr algn="ctr"/>
            <a:endParaRPr lang="en-US" dirty="0">
              <a:latin typeface="Garamond"/>
              <a:cs typeface="Garamond"/>
            </a:endParaRPr>
          </a:p>
          <a:p>
            <a:pPr algn="ctr">
              <a:lnSpc>
                <a:spcPct val="150000"/>
              </a:lnSpc>
              <a:spcBef>
                <a:spcPts val="600"/>
              </a:spcBef>
            </a:pPr>
            <a:r>
              <a:rPr lang="en-US" dirty="0">
                <a:latin typeface="Garamond"/>
                <a:cs typeface="Garamond"/>
              </a:rPr>
              <a:t>William Fisher </a:t>
            </a:r>
            <a:br>
              <a:rPr lang="en-US" dirty="0">
                <a:latin typeface="Garamond"/>
                <a:cs typeface="Garamond"/>
              </a:rPr>
            </a:br>
            <a:r>
              <a:rPr lang="en-US" dirty="0" err="1">
                <a:latin typeface="Garamond"/>
                <a:cs typeface="Garamond"/>
              </a:rPr>
              <a:t>WilmerHale</a:t>
            </a:r>
            <a:r>
              <a:rPr lang="en-US" dirty="0">
                <a:latin typeface="Garamond"/>
                <a:cs typeface="Garamond"/>
              </a:rPr>
              <a:t> Professor of Intellectual Property Law</a:t>
            </a:r>
          </a:p>
          <a:p>
            <a:pPr algn="ctr"/>
            <a:r>
              <a:rPr lang="en-US" dirty="0">
                <a:latin typeface="Garamond"/>
                <a:cs typeface="Garamond"/>
              </a:rPr>
              <a:t>Harvard Law School</a:t>
            </a:r>
          </a:p>
          <a:p>
            <a:pPr algn="ctr"/>
            <a:endParaRPr lang="en-US" sz="1600" dirty="0">
              <a:latin typeface="Garamond"/>
              <a:cs typeface="Garamond"/>
            </a:endParaRPr>
          </a:p>
          <a:p>
            <a:pPr algn="ctr"/>
            <a:endParaRPr lang="en-US" sz="1600" dirty="0">
              <a:latin typeface="Garamond"/>
              <a:cs typeface="Garamond"/>
            </a:endParaRPr>
          </a:p>
          <a:p>
            <a:pPr algn="ctr"/>
            <a:r>
              <a:rPr lang="en-US" dirty="0">
                <a:latin typeface="Garamond"/>
                <a:cs typeface="Garamond"/>
              </a:rPr>
              <a:t>January 7, 2016</a:t>
            </a:r>
          </a:p>
        </p:txBody>
      </p:sp>
      <p:sp>
        <p:nvSpPr>
          <p:cNvPr id="2" name="TextBox 1"/>
          <p:cNvSpPr txBox="1"/>
          <p:nvPr/>
        </p:nvSpPr>
        <p:spPr>
          <a:xfrm>
            <a:off x="208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38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9FDD47-C6C2-B248-825B-6AD6C1441AB9}" type="datetime4">
              <a:rPr lang="en-US" sz="1000">
                <a:latin typeface="Arial" charset="0"/>
              </a:rPr>
              <a:pPr/>
              <a:t>January 14, 2021</a:t>
            </a:fld>
            <a:endParaRPr lang="en-US" sz="1000">
              <a:latin typeface="Arial" charset="0"/>
            </a:endParaRPr>
          </a:p>
        </p:txBody>
      </p:sp>
      <p:sp>
        <p:nvSpPr>
          <p:cNvPr id="3174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800">
                <a:latin typeface="Arial" charset="0"/>
              </a:rPr>
              <a:t>© 2008, William Fisher.  This work is licensed under the Creative Commons Attribution-NonCommercial-ShareAlike 2.5 License.</a:t>
            </a:r>
          </a:p>
        </p:txBody>
      </p:sp>
      <p:sp>
        <p:nvSpPr>
          <p:cNvPr id="31747" name="Text Box 3"/>
          <p:cNvSpPr txBox="1">
            <a:spLocks noChangeArrowheads="1"/>
          </p:cNvSpPr>
          <p:nvPr/>
        </p:nvSpPr>
        <p:spPr bwMode="auto">
          <a:xfrm>
            <a:off x="914400" y="6019800"/>
            <a:ext cx="6245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Harvard Law School:  Student Orientation Packet</a:t>
            </a:r>
          </a:p>
        </p:txBody>
      </p:sp>
      <p:pic>
        <p:nvPicPr>
          <p:cNvPr id="31748" name="Picture 4"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153400" cy="683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8686800" y="0"/>
            <a:ext cx="378372" cy="52551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69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4524" y="6326088"/>
            <a:ext cx="5734951" cy="307777"/>
          </a:xfrm>
          <a:prstGeom prst="rect">
            <a:avLst/>
          </a:prstGeom>
          <a:noFill/>
        </p:spPr>
        <p:txBody>
          <a:bodyPr wrap="none" rtlCol="0">
            <a:spAutoFit/>
          </a:bodyPr>
          <a:lstStyle/>
          <a:p>
            <a:r>
              <a:rPr lang="en-US" sz="1400" dirty="0"/>
              <a:t>Source: http://</a:t>
            </a:r>
            <a:r>
              <a:rPr lang="en-US" sz="1400" dirty="0" err="1"/>
              <a:t>en.wikipedia.org</a:t>
            </a:r>
            <a:r>
              <a:rPr lang="en-US" sz="1400" dirty="0"/>
              <a:t>/wiki/</a:t>
            </a:r>
            <a:r>
              <a:rPr lang="en-US" sz="1400" dirty="0" err="1"/>
              <a:t>File:Berne_Convention_signatories.svg</a:t>
            </a:r>
            <a:endParaRPr lang="en-US" sz="1400" dirty="0"/>
          </a:p>
        </p:txBody>
      </p:sp>
      <p:sp>
        <p:nvSpPr>
          <p:cNvPr id="3" name="Title 2"/>
          <p:cNvSpPr>
            <a:spLocks noGrp="1"/>
          </p:cNvSpPr>
          <p:nvPr>
            <p:ph type="title"/>
          </p:nvPr>
        </p:nvSpPr>
        <p:spPr>
          <a:xfrm>
            <a:off x="457200" y="718206"/>
            <a:ext cx="8229600" cy="699431"/>
          </a:xfrm>
        </p:spPr>
        <p:txBody>
          <a:bodyPr>
            <a:normAutofit/>
          </a:bodyPr>
          <a:lstStyle/>
          <a:p>
            <a:r>
              <a:rPr lang="en-US" sz="2800" dirty="0"/>
              <a:t>Berne Convention Members (January 2016)</a:t>
            </a:r>
          </a:p>
        </p:txBody>
      </p:sp>
      <p:pic>
        <p:nvPicPr>
          <p:cNvPr id="5" name="Picture 4"/>
          <p:cNvPicPr>
            <a:picLocks noChangeAspect="1"/>
          </p:cNvPicPr>
          <p:nvPr/>
        </p:nvPicPr>
        <p:blipFill>
          <a:blip r:embed="rId2"/>
          <a:stretch>
            <a:fillRect/>
          </a:stretch>
        </p:blipFill>
        <p:spPr>
          <a:xfrm>
            <a:off x="0" y="1417637"/>
            <a:ext cx="9144000" cy="4693444"/>
          </a:xfrm>
          <a:prstGeom prst="rect">
            <a:avLst/>
          </a:prstGeom>
        </p:spPr>
      </p:pic>
    </p:spTree>
    <p:extLst>
      <p:ext uri="{BB962C8B-B14F-4D97-AF65-F5344CB8AC3E}">
        <p14:creationId xmlns:p14="http://schemas.microsoft.com/office/powerpoint/2010/main" val="159730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1876" y="6409142"/>
            <a:ext cx="5960248" cy="307777"/>
          </a:xfrm>
          <a:prstGeom prst="rect">
            <a:avLst/>
          </a:prstGeom>
          <a:noFill/>
        </p:spPr>
        <p:txBody>
          <a:bodyPr wrap="none" rtlCol="0">
            <a:spAutoFit/>
          </a:bodyPr>
          <a:lstStyle/>
          <a:p>
            <a:r>
              <a:rPr lang="en-US" sz="1400" dirty="0"/>
              <a:t>Source: https://</a:t>
            </a:r>
            <a:r>
              <a:rPr lang="en-US" sz="1400" dirty="0" err="1"/>
              <a:t>www.wto.org</a:t>
            </a:r>
            <a:r>
              <a:rPr lang="en-US" sz="1400" dirty="0"/>
              <a:t>/</a:t>
            </a:r>
            <a:r>
              <a:rPr lang="en-US" sz="1400" dirty="0" err="1"/>
              <a:t>english</a:t>
            </a:r>
            <a:r>
              <a:rPr lang="en-US" sz="1400" dirty="0"/>
              <a:t>/</a:t>
            </a:r>
            <a:r>
              <a:rPr lang="en-US" sz="1400" dirty="0" err="1"/>
              <a:t>thewto_e</a:t>
            </a:r>
            <a:r>
              <a:rPr lang="en-US" sz="1400" dirty="0"/>
              <a:t>/</a:t>
            </a:r>
            <a:r>
              <a:rPr lang="en-US" sz="1400" dirty="0" err="1"/>
              <a:t>countries_e</a:t>
            </a:r>
            <a:r>
              <a:rPr lang="en-US" sz="1400" dirty="0"/>
              <a:t>/org6_map_e.htm</a:t>
            </a:r>
          </a:p>
        </p:txBody>
      </p:sp>
      <p:sp>
        <p:nvSpPr>
          <p:cNvPr id="3" name="Title 2"/>
          <p:cNvSpPr>
            <a:spLocks noGrp="1"/>
          </p:cNvSpPr>
          <p:nvPr>
            <p:ph type="title"/>
          </p:nvPr>
        </p:nvSpPr>
        <p:spPr>
          <a:xfrm>
            <a:off x="457200" y="349715"/>
            <a:ext cx="8229600" cy="699431"/>
          </a:xfrm>
        </p:spPr>
        <p:txBody>
          <a:bodyPr>
            <a:normAutofit/>
          </a:bodyPr>
          <a:lstStyle/>
          <a:p>
            <a:r>
              <a:rPr lang="en-US" sz="2800" dirty="0"/>
              <a:t>World Trade Organization Members (January 2016)</a:t>
            </a:r>
          </a:p>
        </p:txBody>
      </p:sp>
      <p:pic>
        <p:nvPicPr>
          <p:cNvPr id="2" name="Picture 1" descr="Screen Shot 2016-01-05 at 9.50.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071"/>
            <a:ext cx="9144000" cy="5188017"/>
          </a:xfrm>
          <a:prstGeom prst="rect">
            <a:avLst/>
          </a:prstGeom>
        </p:spPr>
      </p:pic>
    </p:spTree>
    <p:extLst>
      <p:ext uri="{BB962C8B-B14F-4D97-AF65-F5344CB8AC3E}">
        <p14:creationId xmlns:p14="http://schemas.microsoft.com/office/powerpoint/2010/main" val="1979657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2" name="Capitals of the World" hidden="1"/>
          <p:cNvGrpSpPr/>
          <p:nvPr/>
        </p:nvGrpSpPr>
        <p:grpSpPr>
          <a:xfrm>
            <a:off x="157163" y="1955801"/>
            <a:ext cx="8885237" cy="3600451"/>
            <a:chOff x="233363" y="1955801"/>
            <a:chExt cx="8885237" cy="3600451"/>
          </a:xfrm>
        </p:grpSpPr>
        <p:grpSp>
          <p:nvGrpSpPr>
            <p:cNvPr id="685" name="Windhuk"/>
            <p:cNvGrpSpPr/>
            <p:nvPr/>
          </p:nvGrpSpPr>
          <p:grpSpPr>
            <a:xfrm>
              <a:off x="4217988" y="4716464"/>
              <a:ext cx="498474" cy="122238"/>
              <a:chOff x="4217988" y="4716464"/>
              <a:chExt cx="498474" cy="122238"/>
            </a:xfrm>
          </p:grpSpPr>
          <p:sp>
            <p:nvSpPr>
              <p:cNvPr id="17675" name="Text Box 414" descr="© INSCALE GmbH, 05.05.2010&#10;http://www.presentationload.com/"/>
              <p:cNvSpPr txBox="1">
                <a:spLocks noChangeArrowheads="1"/>
              </p:cNvSpPr>
              <p:nvPr/>
            </p:nvSpPr>
            <p:spPr bwMode="gray">
              <a:xfrm>
                <a:off x="4217988" y="4716464"/>
                <a:ext cx="3968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Windhuk</a:t>
                </a:r>
              </a:p>
            </p:txBody>
          </p:sp>
          <p:sp>
            <p:nvSpPr>
              <p:cNvPr id="17676" name="Oval 415" descr="© INSCALE GmbH, 05.05.2010&#10;http://www.presentationload.com/"/>
              <p:cNvSpPr>
                <a:spLocks noChangeArrowheads="1"/>
              </p:cNvSpPr>
              <p:nvPr/>
            </p:nvSpPr>
            <p:spPr bwMode="gray">
              <a:xfrm>
                <a:off x="4648200" y="47482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31" name="Wellington"/>
            <p:cNvGrpSpPr/>
            <p:nvPr/>
          </p:nvGrpSpPr>
          <p:grpSpPr>
            <a:xfrm>
              <a:off x="8613775" y="5378451"/>
              <a:ext cx="476250" cy="177801"/>
              <a:chOff x="8613775" y="5378451"/>
              <a:chExt cx="476250" cy="177801"/>
            </a:xfrm>
          </p:grpSpPr>
          <p:sp>
            <p:nvSpPr>
              <p:cNvPr id="17729" name="Text Box 468" descr="© INSCALE GmbH, 05.05.2010&#10;http://www.presentationload.com/"/>
              <p:cNvSpPr txBox="1">
                <a:spLocks noChangeArrowheads="1"/>
              </p:cNvSpPr>
              <p:nvPr/>
            </p:nvSpPr>
            <p:spPr bwMode="gray">
              <a:xfrm>
                <a:off x="8613775" y="5434014"/>
                <a:ext cx="4762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Wellington</a:t>
                </a:r>
              </a:p>
            </p:txBody>
          </p:sp>
          <p:sp>
            <p:nvSpPr>
              <p:cNvPr id="17730" name="Oval 469" descr="© INSCALE GmbH, 05.05.2010&#10;http://www.presentationload.com/"/>
              <p:cNvSpPr>
                <a:spLocks noChangeArrowheads="1"/>
              </p:cNvSpPr>
              <p:nvPr/>
            </p:nvSpPr>
            <p:spPr bwMode="gray">
              <a:xfrm>
                <a:off x="8820150" y="537845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32" name="Washington"/>
            <p:cNvGrpSpPr/>
            <p:nvPr/>
          </p:nvGrpSpPr>
          <p:grpSpPr>
            <a:xfrm>
              <a:off x="2141537" y="2824164"/>
              <a:ext cx="617538" cy="188913"/>
              <a:chOff x="2141537" y="2824164"/>
              <a:chExt cx="617538" cy="188913"/>
            </a:xfrm>
          </p:grpSpPr>
          <p:sp>
            <p:nvSpPr>
              <p:cNvPr id="17613" name="Text Box 352" descr="© INSCALE GmbH, 05.05.2010&#10;http://www.presentationload.com/"/>
              <p:cNvSpPr txBox="1">
                <a:spLocks noChangeArrowheads="1"/>
              </p:cNvSpPr>
              <p:nvPr/>
            </p:nvSpPr>
            <p:spPr bwMode="gray">
              <a:xfrm>
                <a:off x="2219325" y="2890839"/>
                <a:ext cx="5397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Washington</a:t>
                </a:r>
              </a:p>
            </p:txBody>
          </p:sp>
          <p:sp>
            <p:nvSpPr>
              <p:cNvPr id="17637" name="Oval 376" descr="© INSCALE GmbH, 05.05.2010&#10;http://www.presentationload.com/"/>
              <p:cNvSpPr>
                <a:spLocks noChangeArrowheads="1"/>
              </p:cNvSpPr>
              <p:nvPr/>
            </p:nvSpPr>
            <p:spPr bwMode="gray">
              <a:xfrm>
                <a:off x="2141537" y="28241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4" name="Vienna"/>
            <p:cNvGrpSpPr/>
            <p:nvPr/>
          </p:nvGrpSpPr>
          <p:grpSpPr>
            <a:xfrm>
              <a:off x="4648200" y="2476065"/>
              <a:ext cx="452658" cy="123111"/>
              <a:chOff x="4648200" y="2476065"/>
              <a:chExt cx="452658" cy="123111"/>
            </a:xfrm>
          </p:grpSpPr>
          <p:sp>
            <p:nvSpPr>
              <p:cNvPr id="17647" name="Text Box 386" descr="© INSCALE GmbH, 05.05.2010&#10;http://www.presentationload.com/"/>
              <p:cNvSpPr txBox="1">
                <a:spLocks noChangeArrowheads="1"/>
              </p:cNvSpPr>
              <p:nvPr/>
            </p:nvSpPr>
            <p:spPr bwMode="gray">
              <a:xfrm>
                <a:off x="4749800" y="2476065"/>
                <a:ext cx="351058" cy="123111"/>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Vienna </a:t>
                </a:r>
              </a:p>
            </p:txBody>
          </p:sp>
          <p:sp>
            <p:nvSpPr>
              <p:cNvPr id="17648" name="Oval 387" descr="© INSCALE GmbH, 05.05.2010&#10;http://www.presentationload.com/"/>
              <p:cNvSpPr>
                <a:spLocks noChangeArrowheads="1"/>
              </p:cNvSpPr>
              <p:nvPr/>
            </p:nvSpPr>
            <p:spPr bwMode="gray">
              <a:xfrm>
                <a:off x="4648200" y="25098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64" name="Unalaska"/>
            <p:cNvGrpSpPr/>
            <p:nvPr/>
          </p:nvGrpSpPr>
          <p:grpSpPr>
            <a:xfrm>
              <a:off x="349250" y="2254251"/>
              <a:ext cx="549275" cy="122238"/>
              <a:chOff x="349250" y="2254251"/>
              <a:chExt cx="549275" cy="122238"/>
            </a:xfrm>
          </p:grpSpPr>
          <p:sp>
            <p:nvSpPr>
              <p:cNvPr id="17689" name="Text Box 428" descr="© INSCALE GmbH, 05.05.2010&#10;http://www.presentationload.com/"/>
              <p:cNvSpPr txBox="1">
                <a:spLocks noChangeArrowheads="1"/>
              </p:cNvSpPr>
              <p:nvPr/>
            </p:nvSpPr>
            <p:spPr bwMode="gray">
              <a:xfrm>
                <a:off x="473075" y="2254251"/>
                <a:ext cx="4254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Unalaska</a:t>
                </a:r>
              </a:p>
            </p:txBody>
          </p:sp>
          <p:sp>
            <p:nvSpPr>
              <p:cNvPr id="17690" name="Oval 429" descr="© INSCALE GmbH, 05.05.2010&#10;http://www.presentationload.com/"/>
              <p:cNvSpPr>
                <a:spLocks noChangeArrowheads="1"/>
              </p:cNvSpPr>
              <p:nvPr/>
            </p:nvSpPr>
            <p:spPr bwMode="gray">
              <a:xfrm>
                <a:off x="349250" y="228282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2" name="Ulaanbaatar"/>
            <p:cNvGrpSpPr/>
            <p:nvPr/>
          </p:nvGrpSpPr>
          <p:grpSpPr>
            <a:xfrm>
              <a:off x="6927850" y="2495551"/>
              <a:ext cx="668337" cy="122238"/>
              <a:chOff x="6927850" y="2495551"/>
              <a:chExt cx="668337" cy="122238"/>
            </a:xfrm>
          </p:grpSpPr>
          <p:sp>
            <p:nvSpPr>
              <p:cNvPr id="17663" name="Text Box 402" descr="© INSCALE GmbH, 05.05.2010&#10;http://www.presentationload.com/"/>
              <p:cNvSpPr txBox="1">
                <a:spLocks noChangeArrowheads="1"/>
              </p:cNvSpPr>
              <p:nvPr/>
            </p:nvSpPr>
            <p:spPr bwMode="gray">
              <a:xfrm>
                <a:off x="7038975" y="2495551"/>
                <a:ext cx="5572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Ulaanbaatar</a:t>
                </a:r>
              </a:p>
            </p:txBody>
          </p:sp>
          <p:sp>
            <p:nvSpPr>
              <p:cNvPr id="17664" name="Oval 403" descr="© INSCALE GmbH, 05.05.2010&#10;http://www.presentationload.com/"/>
              <p:cNvSpPr>
                <a:spLocks noChangeArrowheads="1"/>
              </p:cNvSpPr>
              <p:nvPr/>
            </p:nvSpPr>
            <p:spPr bwMode="gray">
              <a:xfrm>
                <a:off x="6927850" y="252730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67" name="Toronto"/>
            <p:cNvGrpSpPr/>
            <p:nvPr/>
          </p:nvGrpSpPr>
          <p:grpSpPr>
            <a:xfrm>
              <a:off x="2141537" y="2501901"/>
              <a:ext cx="430213" cy="168276"/>
              <a:chOff x="2141537" y="2501901"/>
              <a:chExt cx="430213" cy="168276"/>
            </a:xfrm>
          </p:grpSpPr>
          <p:sp>
            <p:nvSpPr>
              <p:cNvPr id="17612" name="Text Box 351" descr="© INSCALE GmbH, 05.05.2010&#10;http://www.presentationload.com/"/>
              <p:cNvSpPr txBox="1">
                <a:spLocks noChangeArrowheads="1"/>
              </p:cNvSpPr>
              <p:nvPr/>
            </p:nvSpPr>
            <p:spPr bwMode="gray">
              <a:xfrm>
                <a:off x="2219325" y="2501901"/>
                <a:ext cx="35242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Toronto</a:t>
                </a:r>
              </a:p>
            </p:txBody>
          </p:sp>
          <p:sp>
            <p:nvSpPr>
              <p:cNvPr id="17638" name="Oval 377" descr="© INSCALE GmbH, 05.05.2010&#10;http://www.presentationload.com/"/>
              <p:cNvSpPr>
                <a:spLocks noChangeArrowheads="1"/>
              </p:cNvSpPr>
              <p:nvPr/>
            </p:nvSpPr>
            <p:spPr bwMode="gray">
              <a:xfrm>
                <a:off x="2141537" y="26019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2" name="Tokio"/>
            <p:cNvGrpSpPr/>
            <p:nvPr/>
          </p:nvGrpSpPr>
          <p:grpSpPr>
            <a:xfrm>
              <a:off x="7977187" y="2859292"/>
              <a:ext cx="347663" cy="122238"/>
              <a:chOff x="7977187" y="2859292"/>
              <a:chExt cx="347663" cy="122238"/>
            </a:xfrm>
          </p:grpSpPr>
          <p:sp>
            <p:nvSpPr>
              <p:cNvPr id="17591" name="Text Box 330" descr="© INSCALE GmbH, 05.05.2010&#10;http://www.presentationload.com/"/>
              <p:cNvSpPr txBox="1">
                <a:spLocks noChangeArrowheads="1"/>
              </p:cNvSpPr>
              <p:nvPr/>
            </p:nvSpPr>
            <p:spPr bwMode="gray">
              <a:xfrm>
                <a:off x="8075613" y="2859292"/>
                <a:ext cx="2492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Tokio</a:t>
                </a:r>
              </a:p>
            </p:txBody>
          </p:sp>
          <p:sp>
            <p:nvSpPr>
              <p:cNvPr id="17635" name="Oval 374" descr="© INSCALE GmbH, 05.05.2010&#10;http://www.presentationload.com/"/>
              <p:cNvSpPr>
                <a:spLocks noChangeArrowheads="1"/>
              </p:cNvSpPr>
              <p:nvPr/>
            </p:nvSpPr>
            <p:spPr bwMode="gray">
              <a:xfrm>
                <a:off x="7977187" y="28876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6" name="Teheran"/>
            <p:cNvGrpSpPr/>
            <p:nvPr/>
          </p:nvGrpSpPr>
          <p:grpSpPr>
            <a:xfrm>
              <a:off x="5589587" y="2901951"/>
              <a:ext cx="490538" cy="122238"/>
              <a:chOff x="5589587" y="2901951"/>
              <a:chExt cx="490538" cy="122238"/>
            </a:xfrm>
          </p:grpSpPr>
          <p:sp>
            <p:nvSpPr>
              <p:cNvPr id="17606" name="Text Box 345" descr="© INSCALE GmbH, 05.05.2010&#10;http://www.presentationload.com/"/>
              <p:cNvSpPr txBox="1">
                <a:spLocks noChangeArrowheads="1"/>
              </p:cNvSpPr>
              <p:nvPr/>
            </p:nvSpPr>
            <p:spPr bwMode="gray">
              <a:xfrm>
                <a:off x="5699125" y="2901951"/>
                <a:ext cx="38100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Teheran</a:t>
                </a:r>
              </a:p>
            </p:txBody>
          </p:sp>
          <p:sp>
            <p:nvSpPr>
              <p:cNvPr id="17624" name="Oval 363" descr="© INSCALE GmbH, 05.05.2010&#10;http://www.presentationload.com/"/>
              <p:cNvSpPr>
                <a:spLocks noChangeArrowheads="1"/>
              </p:cNvSpPr>
              <p:nvPr/>
            </p:nvSpPr>
            <p:spPr bwMode="gray">
              <a:xfrm>
                <a:off x="5589587" y="29257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9" name="Sydney"/>
            <p:cNvGrpSpPr/>
            <p:nvPr/>
          </p:nvGrpSpPr>
          <p:grpSpPr>
            <a:xfrm>
              <a:off x="8377237" y="5055986"/>
              <a:ext cx="448857" cy="122238"/>
              <a:chOff x="8377237" y="5055986"/>
              <a:chExt cx="448857" cy="122238"/>
            </a:xfrm>
          </p:grpSpPr>
          <p:sp>
            <p:nvSpPr>
              <p:cNvPr id="17655" name="Text Box 394" descr="© INSCALE GmbH, 05.05.2010&#10;http://www.presentationload.com/"/>
              <p:cNvSpPr txBox="1">
                <a:spLocks noChangeArrowheads="1"/>
              </p:cNvSpPr>
              <p:nvPr/>
            </p:nvSpPr>
            <p:spPr bwMode="gray">
              <a:xfrm>
                <a:off x="8484782" y="5055986"/>
                <a:ext cx="3413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Sydney</a:t>
                </a:r>
              </a:p>
            </p:txBody>
          </p:sp>
          <p:sp>
            <p:nvSpPr>
              <p:cNvPr id="17656" name="Oval 395" descr="© INSCALE GmbH, 05.05.2010&#10;http://www.presentationload.com/"/>
              <p:cNvSpPr>
                <a:spLocks noChangeArrowheads="1"/>
              </p:cNvSpPr>
              <p:nvPr/>
            </p:nvSpPr>
            <p:spPr bwMode="gray">
              <a:xfrm>
                <a:off x="8377237" y="50879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3" name="Shanghai"/>
            <p:cNvGrpSpPr/>
            <p:nvPr/>
          </p:nvGrpSpPr>
          <p:grpSpPr>
            <a:xfrm>
              <a:off x="7058025" y="3006726"/>
              <a:ext cx="539749" cy="122238"/>
              <a:chOff x="7058025" y="3006726"/>
              <a:chExt cx="539749" cy="122238"/>
            </a:xfrm>
          </p:grpSpPr>
          <p:sp>
            <p:nvSpPr>
              <p:cNvPr id="17590" name="Text Box 329" descr="© INSCALE GmbH, 05.05.2010&#10;http://www.presentationload.com/"/>
              <p:cNvSpPr txBox="1">
                <a:spLocks noChangeArrowheads="1"/>
              </p:cNvSpPr>
              <p:nvPr/>
            </p:nvSpPr>
            <p:spPr bwMode="gray">
              <a:xfrm>
                <a:off x="7058025" y="3006726"/>
                <a:ext cx="43338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Shanghai</a:t>
                </a:r>
              </a:p>
            </p:txBody>
          </p:sp>
          <p:sp>
            <p:nvSpPr>
              <p:cNvPr id="17631" name="Oval 370" descr="© INSCALE GmbH, 05.05.2010&#10;http://www.presentationload.com/"/>
              <p:cNvSpPr>
                <a:spLocks noChangeArrowheads="1"/>
              </p:cNvSpPr>
              <p:nvPr/>
            </p:nvSpPr>
            <p:spPr bwMode="gray">
              <a:xfrm>
                <a:off x="7529512" y="30432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0" name="Seoul"/>
            <p:cNvGrpSpPr/>
            <p:nvPr/>
          </p:nvGrpSpPr>
          <p:grpSpPr>
            <a:xfrm>
              <a:off x="7618412" y="2727326"/>
              <a:ext cx="304597" cy="174626"/>
              <a:chOff x="7618412" y="2727326"/>
              <a:chExt cx="304597" cy="174626"/>
            </a:xfrm>
          </p:grpSpPr>
          <p:sp>
            <p:nvSpPr>
              <p:cNvPr id="17594" name="Text Box 333" descr="© INSCALE GmbH, 05.05.2010&#10;http://www.presentationload.com/"/>
              <p:cNvSpPr txBox="1">
                <a:spLocks noChangeArrowheads="1"/>
              </p:cNvSpPr>
              <p:nvPr/>
            </p:nvSpPr>
            <p:spPr bwMode="gray">
              <a:xfrm>
                <a:off x="7661072" y="2727326"/>
                <a:ext cx="2619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Seoul</a:t>
                </a:r>
              </a:p>
            </p:txBody>
          </p:sp>
          <p:sp>
            <p:nvSpPr>
              <p:cNvPr id="17633" name="Oval 372" descr="© INSCALE GmbH, 05.05.2010&#10;http://www.presentationload.com/"/>
              <p:cNvSpPr>
                <a:spLocks noChangeArrowheads="1"/>
              </p:cNvSpPr>
              <p:nvPr/>
            </p:nvSpPr>
            <p:spPr bwMode="gray">
              <a:xfrm>
                <a:off x="7618412" y="28336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66" name="Seattle"/>
            <p:cNvGrpSpPr/>
            <p:nvPr/>
          </p:nvGrpSpPr>
          <p:grpSpPr>
            <a:xfrm>
              <a:off x="1136650" y="2479676"/>
              <a:ext cx="427037" cy="122238"/>
              <a:chOff x="1136650" y="2479676"/>
              <a:chExt cx="427037" cy="122238"/>
            </a:xfrm>
          </p:grpSpPr>
          <p:sp>
            <p:nvSpPr>
              <p:cNvPr id="17693" name="Text Box 432" descr="© INSCALE GmbH, 05.05.2010&#10;http://www.presentationload.com/"/>
              <p:cNvSpPr txBox="1">
                <a:spLocks noChangeArrowheads="1"/>
              </p:cNvSpPr>
              <p:nvPr/>
            </p:nvSpPr>
            <p:spPr bwMode="gray">
              <a:xfrm>
                <a:off x="1244600" y="2479676"/>
                <a:ext cx="31908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Seattle</a:t>
                </a:r>
              </a:p>
            </p:txBody>
          </p:sp>
          <p:sp>
            <p:nvSpPr>
              <p:cNvPr id="17694" name="Oval 433" descr="© INSCALE GmbH, 05.05.2010&#10;http://www.presentationload.com/"/>
              <p:cNvSpPr>
                <a:spLocks noChangeArrowheads="1"/>
              </p:cNvSpPr>
              <p:nvPr/>
            </p:nvSpPr>
            <p:spPr bwMode="gray">
              <a:xfrm>
                <a:off x="1136650" y="251142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9" name="Sao Paulo"/>
            <p:cNvGrpSpPr/>
            <p:nvPr/>
          </p:nvGrpSpPr>
          <p:grpSpPr>
            <a:xfrm>
              <a:off x="2373313" y="4794251"/>
              <a:ext cx="573086" cy="122238"/>
              <a:chOff x="2373313" y="4794251"/>
              <a:chExt cx="573086" cy="122238"/>
            </a:xfrm>
          </p:grpSpPr>
          <p:sp>
            <p:nvSpPr>
              <p:cNvPr id="17596" name="Text Box 335" descr="© INSCALE GmbH, 05.05.2010&#10;http://www.presentationload.com/"/>
              <p:cNvSpPr txBox="1">
                <a:spLocks noChangeArrowheads="1"/>
              </p:cNvSpPr>
              <p:nvPr/>
            </p:nvSpPr>
            <p:spPr bwMode="gray">
              <a:xfrm>
                <a:off x="2373313" y="4794251"/>
                <a:ext cx="4730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São Paulo</a:t>
                </a:r>
              </a:p>
            </p:txBody>
          </p:sp>
          <p:sp>
            <p:nvSpPr>
              <p:cNvPr id="17652" name="Oval 391" descr="© INSCALE GmbH, 05.05.2010&#10;http://www.presentationload.com/"/>
              <p:cNvSpPr>
                <a:spLocks noChangeArrowheads="1"/>
              </p:cNvSpPr>
              <p:nvPr/>
            </p:nvSpPr>
            <p:spPr bwMode="gray">
              <a:xfrm>
                <a:off x="2878137" y="483552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0" name="Santiago"/>
            <p:cNvGrpSpPr/>
            <p:nvPr/>
          </p:nvGrpSpPr>
          <p:grpSpPr>
            <a:xfrm>
              <a:off x="1844675" y="5140326"/>
              <a:ext cx="501649" cy="122238"/>
              <a:chOff x="1844675" y="5140326"/>
              <a:chExt cx="501649" cy="122238"/>
            </a:xfrm>
          </p:grpSpPr>
          <p:sp>
            <p:nvSpPr>
              <p:cNvPr id="17719" name="Text Box 458" descr="© INSCALE GmbH, 05.05.2010&#10;http://www.presentationload.com/"/>
              <p:cNvSpPr txBox="1">
                <a:spLocks noChangeArrowheads="1"/>
              </p:cNvSpPr>
              <p:nvPr/>
            </p:nvSpPr>
            <p:spPr bwMode="gray">
              <a:xfrm>
                <a:off x="1844675" y="5140326"/>
                <a:ext cx="4048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Santiago</a:t>
                </a:r>
              </a:p>
            </p:txBody>
          </p:sp>
          <p:sp>
            <p:nvSpPr>
              <p:cNvPr id="17720" name="Oval 459" descr="© INSCALE GmbH, 05.05.2010&#10;http://www.presentationload.com/"/>
              <p:cNvSpPr>
                <a:spLocks noChangeArrowheads="1"/>
              </p:cNvSpPr>
              <p:nvPr/>
            </p:nvSpPr>
            <p:spPr bwMode="gray">
              <a:xfrm>
                <a:off x="2278062" y="51704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6" name="Sankt - Petersburg"/>
            <p:cNvGrpSpPr/>
            <p:nvPr/>
          </p:nvGrpSpPr>
          <p:grpSpPr>
            <a:xfrm>
              <a:off x="5010150" y="2006165"/>
              <a:ext cx="899895" cy="123111"/>
              <a:chOff x="5010150" y="2006165"/>
              <a:chExt cx="899895" cy="123111"/>
            </a:xfrm>
          </p:grpSpPr>
          <p:sp>
            <p:nvSpPr>
              <p:cNvPr id="17649" name="Text Box 388" descr="© INSCALE GmbH, 05.05.2010&#10;http://www.presentationload.com/"/>
              <p:cNvSpPr txBox="1">
                <a:spLocks noChangeArrowheads="1"/>
              </p:cNvSpPr>
              <p:nvPr/>
            </p:nvSpPr>
            <p:spPr bwMode="gray">
              <a:xfrm>
                <a:off x="5111750" y="2006165"/>
                <a:ext cx="798295" cy="123111"/>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Saint  Petersburg</a:t>
                </a:r>
              </a:p>
            </p:txBody>
          </p:sp>
          <p:sp>
            <p:nvSpPr>
              <p:cNvPr id="17650" name="Oval 389" descr="© INSCALE GmbH, 05.05.2010&#10;http://www.presentationload.com/"/>
              <p:cNvSpPr>
                <a:spLocks noChangeArrowheads="1"/>
              </p:cNvSpPr>
              <p:nvPr/>
            </p:nvSpPr>
            <p:spPr bwMode="gray">
              <a:xfrm>
                <a:off x="5010150" y="20399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2" name="San José"/>
            <p:cNvGrpSpPr/>
            <p:nvPr/>
          </p:nvGrpSpPr>
          <p:grpSpPr>
            <a:xfrm>
              <a:off x="1771650" y="3670301"/>
              <a:ext cx="550862" cy="122238"/>
              <a:chOff x="1771650" y="3670301"/>
              <a:chExt cx="550862" cy="122238"/>
            </a:xfrm>
          </p:grpSpPr>
          <p:sp>
            <p:nvSpPr>
              <p:cNvPr id="17697" name="Text Box 436" descr="© INSCALE GmbH, 05.05.2010&#10;http://www.presentationload.com/"/>
              <p:cNvSpPr txBox="1">
                <a:spLocks noChangeArrowheads="1"/>
              </p:cNvSpPr>
              <p:nvPr/>
            </p:nvSpPr>
            <p:spPr bwMode="gray">
              <a:xfrm>
                <a:off x="1895475" y="3670301"/>
                <a:ext cx="4270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San José</a:t>
                </a:r>
              </a:p>
            </p:txBody>
          </p:sp>
          <p:sp>
            <p:nvSpPr>
              <p:cNvPr id="17698" name="Oval 437" descr="© INSCALE GmbH, 05.05.2010&#10;http://www.presentationload.com/"/>
              <p:cNvSpPr>
                <a:spLocks noChangeArrowheads="1"/>
              </p:cNvSpPr>
              <p:nvPr/>
            </p:nvSpPr>
            <p:spPr bwMode="gray">
              <a:xfrm>
                <a:off x="1771650" y="36988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65" name="San Francisco"/>
            <p:cNvGrpSpPr/>
            <p:nvPr/>
          </p:nvGrpSpPr>
          <p:grpSpPr>
            <a:xfrm>
              <a:off x="233363" y="2727326"/>
              <a:ext cx="760411" cy="122238"/>
              <a:chOff x="233363" y="2727326"/>
              <a:chExt cx="760411" cy="122238"/>
            </a:xfrm>
          </p:grpSpPr>
          <p:sp>
            <p:nvSpPr>
              <p:cNvPr id="17611" name="Text Box 350" descr="© INSCALE GmbH, 05.05.2010&#10;http://www.presentationload.com/"/>
              <p:cNvSpPr txBox="1">
                <a:spLocks noChangeArrowheads="1"/>
              </p:cNvSpPr>
              <p:nvPr/>
            </p:nvSpPr>
            <p:spPr bwMode="gray">
              <a:xfrm>
                <a:off x="233363" y="2727326"/>
                <a:ext cx="6524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San Francisco</a:t>
                </a:r>
              </a:p>
            </p:txBody>
          </p:sp>
          <p:sp>
            <p:nvSpPr>
              <p:cNvPr id="17640" name="Oval 379" descr="© INSCALE GmbH, 05.05.2010&#10;http://www.presentationload.com/"/>
              <p:cNvSpPr>
                <a:spLocks noChangeArrowheads="1"/>
              </p:cNvSpPr>
              <p:nvPr/>
            </p:nvSpPr>
            <p:spPr bwMode="gray">
              <a:xfrm>
                <a:off x="925512" y="27638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9" name="Samara"/>
            <p:cNvGrpSpPr/>
            <p:nvPr/>
          </p:nvGrpSpPr>
          <p:grpSpPr>
            <a:xfrm>
              <a:off x="5497512" y="2308226"/>
              <a:ext cx="454025" cy="122238"/>
              <a:chOff x="5497512" y="2308226"/>
              <a:chExt cx="454025" cy="122238"/>
            </a:xfrm>
          </p:grpSpPr>
          <p:sp>
            <p:nvSpPr>
              <p:cNvPr id="17665" name="Text Box 404" descr="© INSCALE GmbH, 05.05.2010&#10;http://www.presentationload.com/"/>
              <p:cNvSpPr txBox="1">
                <a:spLocks noChangeArrowheads="1"/>
              </p:cNvSpPr>
              <p:nvPr/>
            </p:nvSpPr>
            <p:spPr bwMode="gray">
              <a:xfrm>
                <a:off x="5594350" y="2308226"/>
                <a:ext cx="35718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Samara</a:t>
                </a:r>
              </a:p>
            </p:txBody>
          </p:sp>
          <p:sp>
            <p:nvSpPr>
              <p:cNvPr id="17666" name="Oval 405" descr="© INSCALE GmbH, 05.05.2010&#10;http://www.presentationload.com/"/>
              <p:cNvSpPr>
                <a:spLocks noChangeArrowheads="1"/>
              </p:cNvSpPr>
              <p:nvPr/>
            </p:nvSpPr>
            <p:spPr bwMode="gray">
              <a:xfrm>
                <a:off x="5497512" y="23399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8" name="Rio de Janeiro"/>
            <p:cNvGrpSpPr/>
            <p:nvPr/>
          </p:nvGrpSpPr>
          <p:grpSpPr>
            <a:xfrm>
              <a:off x="3022600" y="4737101"/>
              <a:ext cx="768350" cy="122238"/>
              <a:chOff x="3022600" y="4737101"/>
              <a:chExt cx="768350" cy="122238"/>
            </a:xfrm>
          </p:grpSpPr>
          <p:sp>
            <p:nvSpPr>
              <p:cNvPr id="17614" name="Text Box 353" descr="© INSCALE GmbH, 05.05.2010&#10;http://www.presentationload.com/"/>
              <p:cNvSpPr txBox="1">
                <a:spLocks noChangeArrowheads="1"/>
              </p:cNvSpPr>
              <p:nvPr/>
            </p:nvSpPr>
            <p:spPr bwMode="gray">
              <a:xfrm>
                <a:off x="3132138" y="4737101"/>
                <a:ext cx="6588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Rio de Janeiro</a:t>
                </a:r>
              </a:p>
            </p:txBody>
          </p:sp>
          <p:sp>
            <p:nvSpPr>
              <p:cNvPr id="17653" name="Oval 392" descr="© INSCALE GmbH, 05.05.2010&#10;http://www.presentationload.com/"/>
              <p:cNvSpPr>
                <a:spLocks noChangeArrowheads="1"/>
              </p:cNvSpPr>
              <p:nvPr/>
            </p:nvSpPr>
            <p:spPr bwMode="gray">
              <a:xfrm>
                <a:off x="3022600" y="47656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3" name="Quito"/>
            <p:cNvGrpSpPr/>
            <p:nvPr/>
          </p:nvGrpSpPr>
          <p:grpSpPr>
            <a:xfrm>
              <a:off x="1641475" y="4070351"/>
              <a:ext cx="355599" cy="122238"/>
              <a:chOff x="1641475" y="4070351"/>
              <a:chExt cx="355599" cy="122238"/>
            </a:xfrm>
          </p:grpSpPr>
          <p:sp>
            <p:nvSpPr>
              <p:cNvPr id="17721" name="Text Box 460" descr="© INSCALE GmbH, 05.05.2010&#10;http://www.presentationload.com/"/>
              <p:cNvSpPr txBox="1">
                <a:spLocks noChangeArrowheads="1"/>
              </p:cNvSpPr>
              <p:nvPr/>
            </p:nvSpPr>
            <p:spPr bwMode="gray">
              <a:xfrm>
                <a:off x="1641475" y="4070351"/>
                <a:ext cx="2444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Quito</a:t>
                </a:r>
              </a:p>
            </p:txBody>
          </p:sp>
          <p:sp>
            <p:nvSpPr>
              <p:cNvPr id="17722" name="Oval 461" descr="© INSCALE GmbH, 05.05.2010&#10;http://www.presentationload.com/"/>
              <p:cNvSpPr>
                <a:spLocks noChangeArrowheads="1"/>
              </p:cNvSpPr>
              <p:nvPr/>
            </p:nvSpPr>
            <p:spPr bwMode="gray">
              <a:xfrm>
                <a:off x="1928812" y="41005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4" name="Porto Velho"/>
            <p:cNvGrpSpPr/>
            <p:nvPr/>
          </p:nvGrpSpPr>
          <p:grpSpPr>
            <a:xfrm>
              <a:off x="2349500" y="4221164"/>
              <a:ext cx="649287" cy="122238"/>
              <a:chOff x="2349500" y="4221164"/>
              <a:chExt cx="649287" cy="122238"/>
            </a:xfrm>
          </p:grpSpPr>
          <p:sp>
            <p:nvSpPr>
              <p:cNvPr id="17701" name="Text Box 440" descr="© INSCALE GmbH, 05.05.2010&#10;http://www.presentationload.com/"/>
              <p:cNvSpPr txBox="1">
                <a:spLocks noChangeArrowheads="1"/>
              </p:cNvSpPr>
              <p:nvPr/>
            </p:nvSpPr>
            <p:spPr bwMode="gray">
              <a:xfrm>
                <a:off x="2463800" y="4221164"/>
                <a:ext cx="53498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Porto Velho</a:t>
                </a:r>
              </a:p>
            </p:txBody>
          </p:sp>
          <p:sp>
            <p:nvSpPr>
              <p:cNvPr id="17702" name="Oval 441" descr="© INSCALE GmbH, 05.05.2010&#10;http://www.presentationload.com/"/>
              <p:cNvSpPr>
                <a:spLocks noChangeArrowheads="1"/>
              </p:cNvSpPr>
              <p:nvPr/>
            </p:nvSpPr>
            <p:spPr bwMode="gray">
              <a:xfrm>
                <a:off x="2349500" y="42576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6" name="Port Moresby"/>
            <p:cNvGrpSpPr/>
            <p:nvPr/>
          </p:nvGrpSpPr>
          <p:grpSpPr>
            <a:xfrm>
              <a:off x="8393112" y="4310064"/>
              <a:ext cx="725488" cy="122238"/>
              <a:chOff x="8393112" y="4310064"/>
              <a:chExt cx="725488" cy="122238"/>
            </a:xfrm>
          </p:grpSpPr>
          <p:sp>
            <p:nvSpPr>
              <p:cNvPr id="17731" name="Text Box 470" descr="© INSCALE GmbH, 05.05.2010&#10;http://www.presentationload.com/"/>
              <p:cNvSpPr txBox="1">
                <a:spLocks noChangeArrowheads="1"/>
              </p:cNvSpPr>
              <p:nvPr/>
            </p:nvSpPr>
            <p:spPr bwMode="gray">
              <a:xfrm>
                <a:off x="8483600" y="4310064"/>
                <a:ext cx="63500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Port Moresby </a:t>
                </a:r>
              </a:p>
            </p:txBody>
          </p:sp>
          <p:sp>
            <p:nvSpPr>
              <p:cNvPr id="17732" name="Oval 471" descr="© INSCALE GmbH, 05.05.2010&#10;http://www.presentationload.com/"/>
              <p:cNvSpPr>
                <a:spLocks noChangeArrowheads="1"/>
              </p:cNvSpPr>
              <p:nvPr/>
            </p:nvSpPr>
            <p:spPr bwMode="gray">
              <a:xfrm>
                <a:off x="8393112" y="43418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7" name="Perth"/>
            <p:cNvGrpSpPr/>
            <p:nvPr/>
          </p:nvGrpSpPr>
          <p:grpSpPr>
            <a:xfrm>
              <a:off x="7099300" y="5073651"/>
              <a:ext cx="354012" cy="122238"/>
              <a:chOff x="7099300" y="5073651"/>
              <a:chExt cx="354012" cy="122238"/>
            </a:xfrm>
          </p:grpSpPr>
          <p:sp>
            <p:nvSpPr>
              <p:cNvPr id="17659" name="Text Box 398" descr="© INSCALE GmbH, 05.05.2010&#10;http://www.presentationload.com/"/>
              <p:cNvSpPr txBox="1">
                <a:spLocks noChangeArrowheads="1"/>
              </p:cNvSpPr>
              <p:nvPr/>
            </p:nvSpPr>
            <p:spPr bwMode="gray">
              <a:xfrm>
                <a:off x="7099300" y="5073651"/>
                <a:ext cx="2444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Perth</a:t>
                </a:r>
              </a:p>
            </p:txBody>
          </p:sp>
          <p:sp>
            <p:nvSpPr>
              <p:cNvPr id="17660" name="Oval 399" descr="© INSCALE GmbH, 05.05.2010&#10;http://www.presentationload.com/"/>
              <p:cNvSpPr>
                <a:spLocks noChangeArrowheads="1"/>
              </p:cNvSpPr>
              <p:nvPr/>
            </p:nvSpPr>
            <p:spPr bwMode="gray">
              <a:xfrm>
                <a:off x="7385050" y="510540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1" name="Paris"/>
            <p:cNvGrpSpPr/>
            <p:nvPr/>
          </p:nvGrpSpPr>
          <p:grpSpPr>
            <a:xfrm>
              <a:off x="4027488" y="2505076"/>
              <a:ext cx="334961" cy="122238"/>
              <a:chOff x="4027488" y="2505076"/>
              <a:chExt cx="334961" cy="122238"/>
            </a:xfrm>
          </p:grpSpPr>
          <p:sp>
            <p:nvSpPr>
              <p:cNvPr id="17615" name="Text Box 354" descr="© INSCALE GmbH, 05.05.2010&#10;http://www.presentationload.com/"/>
              <p:cNvSpPr txBox="1">
                <a:spLocks noChangeArrowheads="1"/>
              </p:cNvSpPr>
              <p:nvPr/>
            </p:nvSpPr>
            <p:spPr bwMode="gray">
              <a:xfrm>
                <a:off x="4027488" y="2505076"/>
                <a:ext cx="2317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Paris</a:t>
                </a:r>
              </a:p>
            </p:txBody>
          </p:sp>
          <p:sp>
            <p:nvSpPr>
              <p:cNvPr id="17620" name="Oval 359" descr="© INSCALE GmbH, 05.05.2010&#10;http://www.presentationload.com/"/>
              <p:cNvSpPr>
                <a:spLocks noChangeArrowheads="1"/>
              </p:cNvSpPr>
              <p:nvPr/>
            </p:nvSpPr>
            <p:spPr bwMode="gray">
              <a:xfrm>
                <a:off x="4294187" y="25352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3" name="Oslo"/>
            <p:cNvGrpSpPr/>
            <p:nvPr/>
          </p:nvGrpSpPr>
          <p:grpSpPr>
            <a:xfrm>
              <a:off x="4510087" y="2082801"/>
              <a:ext cx="311151" cy="122238"/>
              <a:chOff x="4510087" y="2082801"/>
              <a:chExt cx="311151" cy="122238"/>
            </a:xfrm>
          </p:grpSpPr>
          <p:sp>
            <p:nvSpPr>
              <p:cNvPr id="17645" name="Text Box 384" descr="© INSCALE GmbH, 05.05.2010&#10;http://www.presentationload.com/"/>
              <p:cNvSpPr txBox="1">
                <a:spLocks noChangeArrowheads="1"/>
              </p:cNvSpPr>
              <p:nvPr/>
            </p:nvSpPr>
            <p:spPr bwMode="gray">
              <a:xfrm>
                <a:off x="4611688" y="2082801"/>
                <a:ext cx="2095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Oslo</a:t>
                </a:r>
              </a:p>
            </p:txBody>
          </p:sp>
          <p:sp>
            <p:nvSpPr>
              <p:cNvPr id="17646" name="Oval 385" descr="© INSCALE GmbH, 05.05.2010&#10;http://www.presentationload.com/"/>
              <p:cNvSpPr>
                <a:spLocks noChangeArrowheads="1"/>
              </p:cNvSpPr>
              <p:nvPr/>
            </p:nvSpPr>
            <p:spPr bwMode="gray">
              <a:xfrm>
                <a:off x="4510087" y="21161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1" name="Osaka"/>
            <p:cNvGrpSpPr/>
            <p:nvPr/>
          </p:nvGrpSpPr>
          <p:grpSpPr>
            <a:xfrm>
              <a:off x="7754438" y="2932114"/>
              <a:ext cx="295275" cy="170102"/>
              <a:chOff x="7754438" y="2932114"/>
              <a:chExt cx="295275" cy="170102"/>
            </a:xfrm>
          </p:grpSpPr>
          <p:sp>
            <p:nvSpPr>
              <p:cNvPr id="17600" name="Text Box 339" descr="© INSCALE GmbH, 05.05.2010&#10;http://www.presentationload.com/"/>
              <p:cNvSpPr txBox="1">
                <a:spLocks noChangeArrowheads="1"/>
              </p:cNvSpPr>
              <p:nvPr/>
            </p:nvSpPr>
            <p:spPr bwMode="gray">
              <a:xfrm>
                <a:off x="7754438" y="2979978"/>
                <a:ext cx="2952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Osaka</a:t>
                </a:r>
              </a:p>
            </p:txBody>
          </p:sp>
          <p:sp>
            <p:nvSpPr>
              <p:cNvPr id="17634" name="Oval 373" descr="© INSCALE GmbH, 05.05.2010&#10;http://www.presentationload.com/"/>
              <p:cNvSpPr>
                <a:spLocks noChangeArrowheads="1"/>
              </p:cNvSpPr>
              <p:nvPr/>
            </p:nvSpPr>
            <p:spPr bwMode="gray">
              <a:xfrm>
                <a:off x="7869237" y="29321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0" name="Novosibirsk"/>
            <p:cNvGrpSpPr/>
            <p:nvPr/>
          </p:nvGrpSpPr>
          <p:grpSpPr>
            <a:xfrm>
              <a:off x="6178550" y="2222501"/>
              <a:ext cx="635000" cy="122238"/>
              <a:chOff x="6178550" y="2222501"/>
              <a:chExt cx="635000" cy="122238"/>
            </a:xfrm>
          </p:grpSpPr>
          <p:sp>
            <p:nvSpPr>
              <p:cNvPr id="17667" name="Text Box 406" descr="© INSCALE GmbH, 05.05.2010&#10;http://www.presentationload.com/"/>
              <p:cNvSpPr txBox="1">
                <a:spLocks noChangeArrowheads="1"/>
              </p:cNvSpPr>
              <p:nvPr/>
            </p:nvSpPr>
            <p:spPr bwMode="gray">
              <a:xfrm>
                <a:off x="6288088" y="2222501"/>
                <a:ext cx="5254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Novosibirsk</a:t>
                </a:r>
              </a:p>
            </p:txBody>
          </p:sp>
          <p:sp>
            <p:nvSpPr>
              <p:cNvPr id="17668" name="Oval 407" descr="© INSCALE GmbH, 05.05.2010&#10;http://www.presentationload.com/"/>
              <p:cNvSpPr>
                <a:spLocks noChangeArrowheads="1"/>
              </p:cNvSpPr>
              <p:nvPr/>
            </p:nvSpPr>
            <p:spPr bwMode="gray">
              <a:xfrm>
                <a:off x="6178550" y="225425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3" name="Niamey"/>
            <p:cNvGrpSpPr/>
            <p:nvPr/>
          </p:nvGrpSpPr>
          <p:grpSpPr>
            <a:xfrm>
              <a:off x="3898900" y="3571876"/>
              <a:ext cx="434974" cy="122238"/>
              <a:chOff x="3898900" y="3571876"/>
              <a:chExt cx="434974" cy="122238"/>
            </a:xfrm>
          </p:grpSpPr>
          <p:sp>
            <p:nvSpPr>
              <p:cNvPr id="17685" name="Text Box 424" descr="© INSCALE GmbH, 05.05.2010&#10;http://www.presentationload.com/"/>
              <p:cNvSpPr txBox="1">
                <a:spLocks noChangeArrowheads="1"/>
              </p:cNvSpPr>
              <p:nvPr/>
            </p:nvSpPr>
            <p:spPr bwMode="gray">
              <a:xfrm>
                <a:off x="3898900" y="3571876"/>
                <a:ext cx="34448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Niamey</a:t>
                </a:r>
              </a:p>
            </p:txBody>
          </p:sp>
          <p:sp>
            <p:nvSpPr>
              <p:cNvPr id="17686" name="Oval 425" descr="© INSCALE GmbH, 05.05.2010&#10;http://www.presentationload.com/"/>
              <p:cNvSpPr>
                <a:spLocks noChangeArrowheads="1"/>
              </p:cNvSpPr>
              <p:nvPr/>
            </p:nvSpPr>
            <p:spPr bwMode="gray">
              <a:xfrm>
                <a:off x="4265612" y="36083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33" name="New York"/>
            <p:cNvGrpSpPr/>
            <p:nvPr/>
          </p:nvGrpSpPr>
          <p:grpSpPr>
            <a:xfrm>
              <a:off x="2266950" y="2692401"/>
              <a:ext cx="620712" cy="122238"/>
              <a:chOff x="2266950" y="2692401"/>
              <a:chExt cx="620712" cy="122238"/>
            </a:xfrm>
          </p:grpSpPr>
          <p:sp>
            <p:nvSpPr>
              <p:cNvPr id="17592" name="Text Box 331" descr="© INSCALE GmbH, 05.05.2010&#10;http://www.presentationload.com/"/>
              <p:cNvSpPr txBox="1">
                <a:spLocks noChangeArrowheads="1"/>
              </p:cNvSpPr>
              <p:nvPr/>
            </p:nvSpPr>
            <p:spPr bwMode="gray">
              <a:xfrm>
                <a:off x="2422525" y="2692401"/>
                <a:ext cx="4651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b="1" noProof="1">
                    <a:solidFill>
                      <a:srgbClr val="000000"/>
                    </a:solidFill>
                  </a:rPr>
                  <a:t>New York</a:t>
                </a:r>
              </a:p>
            </p:txBody>
          </p:sp>
          <p:sp>
            <p:nvSpPr>
              <p:cNvPr id="17619" name="Rectangle 358" descr="© INSCALE GmbH, 05.05.2010&#10;http://www.presentationload.com/"/>
              <p:cNvSpPr>
                <a:spLocks noChangeArrowheads="1"/>
              </p:cNvSpPr>
              <p:nvPr/>
            </p:nvSpPr>
            <p:spPr bwMode="gray">
              <a:xfrm>
                <a:off x="2266950" y="2698751"/>
                <a:ext cx="88900" cy="88900"/>
              </a:xfrm>
              <a:prstGeom prst="rect">
                <a:avLst/>
              </a:prstGeom>
              <a:solidFill>
                <a:srgbClr val="383838"/>
              </a:solidFill>
              <a:ln w="19050">
                <a:solidFill>
                  <a:srgbClr val="FFFFFF"/>
                </a:solidFill>
                <a:miter lim="800000"/>
                <a:headEnd/>
                <a:tailEnd/>
              </a:ln>
              <a:effectLst>
                <a:outerShdw dist="35921" dir="2700000" algn="ctr" rotWithShape="0">
                  <a:srgbClr val="808080"/>
                </a:outerShdw>
              </a:effectLst>
            </p:spPr>
            <p:txBody>
              <a:bodyPr wrap="none" anchor="ctr"/>
              <a:lstStyle/>
              <a:p>
                <a:endParaRPr lang="de-DE" noProof="1"/>
              </a:p>
            </p:txBody>
          </p:sp>
        </p:grpSp>
        <p:grpSp>
          <p:nvGrpSpPr>
            <p:cNvPr id="670" name="New Orleans"/>
            <p:cNvGrpSpPr/>
            <p:nvPr/>
          </p:nvGrpSpPr>
          <p:grpSpPr>
            <a:xfrm>
              <a:off x="1663700" y="3046414"/>
              <a:ext cx="712787" cy="122238"/>
              <a:chOff x="1663700" y="3046414"/>
              <a:chExt cx="712787" cy="122238"/>
            </a:xfrm>
          </p:grpSpPr>
          <p:sp>
            <p:nvSpPr>
              <p:cNvPr id="17695" name="Text Box 434" descr="© INSCALE GmbH, 05.05.2010&#10;http://www.presentationload.com/"/>
              <p:cNvSpPr txBox="1">
                <a:spLocks noChangeArrowheads="1"/>
              </p:cNvSpPr>
              <p:nvPr/>
            </p:nvSpPr>
            <p:spPr bwMode="gray">
              <a:xfrm>
                <a:off x="1787525" y="3046414"/>
                <a:ext cx="5889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New Orleans</a:t>
                </a:r>
              </a:p>
            </p:txBody>
          </p:sp>
          <p:sp>
            <p:nvSpPr>
              <p:cNvPr id="17696" name="Oval 435" descr="© INSCALE GmbH, 05.05.2010&#10;http://www.presentationload.com/"/>
              <p:cNvSpPr>
                <a:spLocks noChangeArrowheads="1"/>
              </p:cNvSpPr>
              <p:nvPr/>
            </p:nvSpPr>
            <p:spPr bwMode="gray">
              <a:xfrm>
                <a:off x="1663700" y="308292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2" name="N'Djamena"/>
            <p:cNvGrpSpPr/>
            <p:nvPr/>
          </p:nvGrpSpPr>
          <p:grpSpPr>
            <a:xfrm>
              <a:off x="4632325" y="3678239"/>
              <a:ext cx="625475" cy="122238"/>
              <a:chOff x="4632325" y="3678239"/>
              <a:chExt cx="625475" cy="122238"/>
            </a:xfrm>
          </p:grpSpPr>
          <p:sp>
            <p:nvSpPr>
              <p:cNvPr id="17687" name="Text Box 426" descr="© INSCALE GmbH, 05.05.2010&#10;http://www.presentationload.com/"/>
              <p:cNvSpPr txBox="1">
                <a:spLocks noChangeArrowheads="1"/>
              </p:cNvSpPr>
              <p:nvPr/>
            </p:nvSpPr>
            <p:spPr bwMode="gray">
              <a:xfrm>
                <a:off x="4754563" y="3678239"/>
                <a:ext cx="5032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N‘Djamena</a:t>
                </a:r>
              </a:p>
            </p:txBody>
          </p:sp>
          <p:sp>
            <p:nvSpPr>
              <p:cNvPr id="17688" name="Oval 427" descr="© INSCALE GmbH, 05.05.2010&#10;http://www.presentationload.com/"/>
              <p:cNvSpPr>
                <a:spLocks noChangeArrowheads="1"/>
              </p:cNvSpPr>
              <p:nvPr/>
            </p:nvSpPr>
            <p:spPr bwMode="gray">
              <a:xfrm>
                <a:off x="4632325" y="37004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4" name="Mumbai"/>
            <p:cNvGrpSpPr/>
            <p:nvPr/>
          </p:nvGrpSpPr>
          <p:grpSpPr>
            <a:xfrm>
              <a:off x="5888038" y="3436939"/>
              <a:ext cx="461961" cy="122238"/>
              <a:chOff x="5888038" y="3436939"/>
              <a:chExt cx="461961" cy="122238"/>
            </a:xfrm>
          </p:grpSpPr>
          <p:sp>
            <p:nvSpPr>
              <p:cNvPr id="17595" name="Text Box 334" descr="© INSCALE GmbH, 05.05.2010&#10;http://www.presentationload.com/"/>
              <p:cNvSpPr txBox="1">
                <a:spLocks noChangeArrowheads="1"/>
              </p:cNvSpPr>
              <p:nvPr/>
            </p:nvSpPr>
            <p:spPr bwMode="gray">
              <a:xfrm>
                <a:off x="5888038" y="3436939"/>
                <a:ext cx="3619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Mumbai</a:t>
                </a:r>
              </a:p>
            </p:txBody>
          </p:sp>
          <p:sp>
            <p:nvSpPr>
              <p:cNvPr id="17626" name="Oval 365" descr="© INSCALE GmbH, 05.05.2010&#10;http://www.presentationload.com/"/>
              <p:cNvSpPr>
                <a:spLocks noChangeArrowheads="1"/>
              </p:cNvSpPr>
              <p:nvPr/>
            </p:nvSpPr>
            <p:spPr bwMode="gray">
              <a:xfrm>
                <a:off x="6281737" y="34655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7" name="Moskau"/>
            <p:cNvGrpSpPr/>
            <p:nvPr/>
          </p:nvGrpSpPr>
          <p:grpSpPr>
            <a:xfrm>
              <a:off x="5110162" y="2210953"/>
              <a:ext cx="478307" cy="123111"/>
              <a:chOff x="5110162" y="2210953"/>
              <a:chExt cx="478307" cy="123111"/>
            </a:xfrm>
          </p:grpSpPr>
          <p:sp>
            <p:nvSpPr>
              <p:cNvPr id="17602" name="Text Box 341" descr="© INSCALE GmbH, 05.05.2010&#10;http://www.presentationload.com/"/>
              <p:cNvSpPr txBox="1">
                <a:spLocks noChangeArrowheads="1"/>
              </p:cNvSpPr>
              <p:nvPr/>
            </p:nvSpPr>
            <p:spPr bwMode="gray">
              <a:xfrm>
                <a:off x="5211763" y="2210953"/>
                <a:ext cx="376706" cy="123111"/>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Moscow</a:t>
                </a:r>
              </a:p>
            </p:txBody>
          </p:sp>
          <p:sp>
            <p:nvSpPr>
              <p:cNvPr id="17636" name="Oval 375" descr="© INSCALE GmbH, 05.05.2010&#10;http://www.presentationload.com/"/>
              <p:cNvSpPr>
                <a:spLocks noChangeArrowheads="1"/>
              </p:cNvSpPr>
              <p:nvPr/>
            </p:nvSpPr>
            <p:spPr bwMode="gray">
              <a:xfrm>
                <a:off x="5110162" y="22431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0" name="Mogadishu"/>
            <p:cNvGrpSpPr/>
            <p:nvPr/>
          </p:nvGrpSpPr>
          <p:grpSpPr>
            <a:xfrm>
              <a:off x="5487987" y="3941764"/>
              <a:ext cx="638175" cy="122238"/>
              <a:chOff x="5487987" y="3941764"/>
              <a:chExt cx="638175" cy="122238"/>
            </a:xfrm>
          </p:grpSpPr>
          <p:sp>
            <p:nvSpPr>
              <p:cNvPr id="17677" name="Text Box 416" descr="© INSCALE GmbH, 05.05.2010&#10;http://www.presentationload.com/"/>
              <p:cNvSpPr txBox="1">
                <a:spLocks noChangeArrowheads="1"/>
              </p:cNvSpPr>
              <p:nvPr/>
            </p:nvSpPr>
            <p:spPr bwMode="gray">
              <a:xfrm>
                <a:off x="5597525" y="3941764"/>
                <a:ext cx="5286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Mogadishu </a:t>
                </a:r>
              </a:p>
            </p:txBody>
          </p:sp>
          <p:sp>
            <p:nvSpPr>
              <p:cNvPr id="17678" name="Oval 417" descr="© INSCALE GmbH, 05.05.2010&#10;http://www.presentationload.com/"/>
              <p:cNvSpPr>
                <a:spLocks noChangeArrowheads="1"/>
              </p:cNvSpPr>
              <p:nvPr/>
            </p:nvSpPr>
            <p:spPr bwMode="gray">
              <a:xfrm>
                <a:off x="5487987" y="39735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1" name="Mexico - City"/>
            <p:cNvGrpSpPr/>
            <p:nvPr/>
          </p:nvGrpSpPr>
          <p:grpSpPr>
            <a:xfrm>
              <a:off x="687388" y="3407928"/>
              <a:ext cx="738186" cy="123111"/>
              <a:chOff x="687388" y="3407928"/>
              <a:chExt cx="738186" cy="123111"/>
            </a:xfrm>
          </p:grpSpPr>
          <p:sp>
            <p:nvSpPr>
              <p:cNvPr id="17593" name="Text Box 332" descr="© INSCALE GmbH, 05.05.2010&#10;http://www.presentationload.com/"/>
              <p:cNvSpPr txBox="1">
                <a:spLocks noChangeArrowheads="1"/>
              </p:cNvSpPr>
              <p:nvPr/>
            </p:nvSpPr>
            <p:spPr bwMode="gray">
              <a:xfrm>
                <a:off x="687388" y="3407928"/>
                <a:ext cx="564257" cy="123111"/>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Mexico -City</a:t>
                </a:r>
              </a:p>
            </p:txBody>
          </p:sp>
          <p:sp>
            <p:nvSpPr>
              <p:cNvPr id="17642" name="Oval 381" descr="© INSCALE GmbH, 05.05.2010&#10;http://www.presentationload.com/"/>
              <p:cNvSpPr>
                <a:spLocks noChangeArrowheads="1"/>
              </p:cNvSpPr>
              <p:nvPr/>
            </p:nvSpPr>
            <p:spPr bwMode="gray">
              <a:xfrm>
                <a:off x="1357312" y="34432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8" name="Melbourne"/>
            <p:cNvGrpSpPr/>
            <p:nvPr/>
          </p:nvGrpSpPr>
          <p:grpSpPr>
            <a:xfrm>
              <a:off x="7585075" y="5245101"/>
              <a:ext cx="592137" cy="122238"/>
              <a:chOff x="7585075" y="5245101"/>
              <a:chExt cx="592137" cy="122238"/>
            </a:xfrm>
          </p:grpSpPr>
          <p:sp>
            <p:nvSpPr>
              <p:cNvPr id="17727" name="Text Box 466" descr="© INSCALE GmbH, 05.05.2010&#10;http://www.presentationload.com/"/>
              <p:cNvSpPr txBox="1">
                <a:spLocks noChangeArrowheads="1"/>
              </p:cNvSpPr>
              <p:nvPr/>
            </p:nvSpPr>
            <p:spPr bwMode="gray">
              <a:xfrm>
                <a:off x="7585075" y="5245101"/>
                <a:ext cx="48260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Melbourne</a:t>
                </a:r>
              </a:p>
            </p:txBody>
          </p:sp>
          <p:sp>
            <p:nvSpPr>
              <p:cNvPr id="17728" name="Oval 467" descr="© INSCALE GmbH, 05.05.2010&#10;http://www.presentationload.com/"/>
              <p:cNvSpPr>
                <a:spLocks noChangeArrowheads="1"/>
              </p:cNvSpPr>
              <p:nvPr/>
            </p:nvSpPr>
            <p:spPr bwMode="gray">
              <a:xfrm>
                <a:off x="8108950" y="527685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9" name="Mbuji - Mayi"/>
            <p:cNvGrpSpPr/>
            <p:nvPr/>
          </p:nvGrpSpPr>
          <p:grpSpPr>
            <a:xfrm>
              <a:off x="4256088" y="4189414"/>
              <a:ext cx="642936" cy="122238"/>
              <a:chOff x="4256088" y="4189414"/>
              <a:chExt cx="642936" cy="122238"/>
            </a:xfrm>
          </p:grpSpPr>
          <p:sp>
            <p:nvSpPr>
              <p:cNvPr id="17707" name="Text Box 446" descr="© INSCALE GmbH, 05.05.2010&#10;http://www.presentationload.com/"/>
              <p:cNvSpPr txBox="1">
                <a:spLocks noChangeArrowheads="1"/>
              </p:cNvSpPr>
              <p:nvPr/>
            </p:nvSpPr>
            <p:spPr bwMode="gray">
              <a:xfrm>
                <a:off x="4256088" y="4189414"/>
                <a:ext cx="5191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Mbuji- Mayi</a:t>
                </a:r>
              </a:p>
            </p:txBody>
          </p:sp>
          <p:sp>
            <p:nvSpPr>
              <p:cNvPr id="17708" name="Oval 447" descr="© INSCALE GmbH, 05.05.2010&#10;http://www.presentationload.com/"/>
              <p:cNvSpPr>
                <a:spLocks noChangeArrowheads="1"/>
              </p:cNvSpPr>
              <p:nvPr/>
            </p:nvSpPr>
            <p:spPr bwMode="gray">
              <a:xfrm>
                <a:off x="4830762" y="421322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4" name="Maputo"/>
            <p:cNvGrpSpPr/>
            <p:nvPr/>
          </p:nvGrpSpPr>
          <p:grpSpPr>
            <a:xfrm>
              <a:off x="5130800" y="4826001"/>
              <a:ext cx="450850" cy="122238"/>
              <a:chOff x="5130800" y="4826001"/>
              <a:chExt cx="450850" cy="122238"/>
            </a:xfrm>
          </p:grpSpPr>
          <p:sp>
            <p:nvSpPr>
              <p:cNvPr id="17709" name="Text Box 448" descr="© INSCALE GmbH, 05.05.2010&#10;http://www.presentationload.com/"/>
              <p:cNvSpPr txBox="1">
                <a:spLocks noChangeArrowheads="1"/>
              </p:cNvSpPr>
              <p:nvPr/>
            </p:nvSpPr>
            <p:spPr bwMode="gray">
              <a:xfrm>
                <a:off x="5240338" y="4826001"/>
                <a:ext cx="3413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Maputo</a:t>
                </a:r>
              </a:p>
            </p:txBody>
          </p:sp>
          <p:sp>
            <p:nvSpPr>
              <p:cNvPr id="17710" name="Oval 449" descr="© INSCALE GmbH, 05.05.2010&#10;http://www.presentationload.com/"/>
              <p:cNvSpPr>
                <a:spLocks noChangeArrowheads="1"/>
              </p:cNvSpPr>
              <p:nvPr/>
            </p:nvSpPr>
            <p:spPr bwMode="gray">
              <a:xfrm>
                <a:off x="5130800" y="485775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4" name="Manila"/>
            <p:cNvGrpSpPr/>
            <p:nvPr/>
          </p:nvGrpSpPr>
          <p:grpSpPr>
            <a:xfrm>
              <a:off x="7653337" y="3551239"/>
              <a:ext cx="409575" cy="122238"/>
              <a:chOff x="7653337" y="3551239"/>
              <a:chExt cx="409575" cy="122238"/>
            </a:xfrm>
          </p:grpSpPr>
          <p:sp>
            <p:nvSpPr>
              <p:cNvPr id="17589" name="Text Box 328" descr="© INSCALE GmbH, 05.05.2010&#10;http://www.presentationload.com/"/>
              <p:cNvSpPr txBox="1">
                <a:spLocks noChangeArrowheads="1"/>
              </p:cNvSpPr>
              <p:nvPr/>
            </p:nvSpPr>
            <p:spPr bwMode="gray">
              <a:xfrm>
                <a:off x="7762875" y="3551239"/>
                <a:ext cx="3000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Manila</a:t>
                </a:r>
              </a:p>
            </p:txBody>
          </p:sp>
          <p:sp>
            <p:nvSpPr>
              <p:cNvPr id="17630" name="Oval 369" descr="© INSCALE GmbH, 05.05.2010&#10;http://www.presentationload.com/"/>
              <p:cNvSpPr>
                <a:spLocks noChangeArrowheads="1"/>
              </p:cNvSpPr>
              <p:nvPr/>
            </p:nvSpPr>
            <p:spPr bwMode="gray">
              <a:xfrm>
                <a:off x="7653337" y="35798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8" name="Madrid"/>
            <p:cNvGrpSpPr/>
            <p:nvPr/>
          </p:nvGrpSpPr>
          <p:grpSpPr>
            <a:xfrm>
              <a:off x="4097337" y="2741614"/>
              <a:ext cx="412751" cy="122238"/>
              <a:chOff x="4097337" y="2741614"/>
              <a:chExt cx="412751" cy="122238"/>
            </a:xfrm>
          </p:grpSpPr>
          <p:sp>
            <p:nvSpPr>
              <p:cNvPr id="17643" name="Text Box 382" descr="© INSCALE GmbH, 05.05.2010&#10;http://www.presentationload.com/"/>
              <p:cNvSpPr txBox="1">
                <a:spLocks noChangeArrowheads="1"/>
              </p:cNvSpPr>
              <p:nvPr/>
            </p:nvSpPr>
            <p:spPr bwMode="gray">
              <a:xfrm>
                <a:off x="4198938" y="2741614"/>
                <a:ext cx="3111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Madrid</a:t>
                </a:r>
              </a:p>
            </p:txBody>
          </p:sp>
          <p:sp>
            <p:nvSpPr>
              <p:cNvPr id="17644" name="Oval 383" descr="© INSCALE GmbH, 05.05.2010&#10;http://www.presentationload.com/"/>
              <p:cNvSpPr>
                <a:spLocks noChangeArrowheads="1"/>
              </p:cNvSpPr>
              <p:nvPr/>
            </p:nvSpPr>
            <p:spPr bwMode="gray">
              <a:xfrm>
                <a:off x="4097337" y="27733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69" name="Los Angeles"/>
            <p:cNvGrpSpPr/>
            <p:nvPr/>
          </p:nvGrpSpPr>
          <p:grpSpPr>
            <a:xfrm>
              <a:off x="947737" y="2909889"/>
              <a:ext cx="682625" cy="122238"/>
              <a:chOff x="947737" y="2909889"/>
              <a:chExt cx="682625" cy="122238"/>
            </a:xfrm>
          </p:grpSpPr>
          <p:sp>
            <p:nvSpPr>
              <p:cNvPr id="17598" name="Text Box 337" descr="© INSCALE GmbH, 05.05.2010&#10;http://www.presentationload.com/"/>
              <p:cNvSpPr txBox="1">
                <a:spLocks noChangeArrowheads="1"/>
              </p:cNvSpPr>
              <p:nvPr/>
            </p:nvSpPr>
            <p:spPr bwMode="gray">
              <a:xfrm>
                <a:off x="1066800" y="2909889"/>
                <a:ext cx="5635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Los Angeles</a:t>
                </a:r>
              </a:p>
            </p:txBody>
          </p:sp>
          <p:sp>
            <p:nvSpPr>
              <p:cNvPr id="17641" name="Oval 380" descr="© INSCALE GmbH, 05.05.2010&#10;http://www.presentationload.com/"/>
              <p:cNvSpPr>
                <a:spLocks noChangeArrowheads="1"/>
              </p:cNvSpPr>
              <p:nvPr/>
            </p:nvSpPr>
            <p:spPr bwMode="gray">
              <a:xfrm>
                <a:off x="947737" y="29416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2" name="London"/>
            <p:cNvGrpSpPr/>
            <p:nvPr/>
          </p:nvGrpSpPr>
          <p:grpSpPr>
            <a:xfrm>
              <a:off x="3803650" y="2335214"/>
              <a:ext cx="457199" cy="122238"/>
              <a:chOff x="3803650" y="2335214"/>
              <a:chExt cx="457199" cy="122238"/>
            </a:xfrm>
          </p:grpSpPr>
          <p:sp>
            <p:nvSpPr>
              <p:cNvPr id="17604" name="Text Box 343" descr="© INSCALE GmbH, 05.05.2010&#10;http://www.presentationload.com/"/>
              <p:cNvSpPr txBox="1">
                <a:spLocks noChangeArrowheads="1"/>
              </p:cNvSpPr>
              <p:nvPr/>
            </p:nvSpPr>
            <p:spPr bwMode="gray">
              <a:xfrm>
                <a:off x="3803650" y="2335214"/>
                <a:ext cx="34290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London</a:t>
                </a:r>
              </a:p>
            </p:txBody>
          </p:sp>
          <p:sp>
            <p:nvSpPr>
              <p:cNvPr id="17618" name="Oval 357" descr="© INSCALE GmbH, 05.05.2010&#10;http://www.presentationload.com/"/>
              <p:cNvSpPr>
                <a:spLocks noChangeArrowheads="1"/>
              </p:cNvSpPr>
              <p:nvPr/>
            </p:nvSpPr>
            <p:spPr bwMode="gray">
              <a:xfrm>
                <a:off x="4192587" y="236855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5" name="Lima"/>
            <p:cNvGrpSpPr/>
            <p:nvPr/>
          </p:nvGrpSpPr>
          <p:grpSpPr>
            <a:xfrm>
              <a:off x="1743075" y="4425951"/>
              <a:ext cx="323849" cy="122238"/>
              <a:chOff x="1743075" y="4425951"/>
              <a:chExt cx="323849" cy="122238"/>
            </a:xfrm>
          </p:grpSpPr>
          <p:sp>
            <p:nvSpPr>
              <p:cNvPr id="17723" name="Text Box 462" descr="© INSCALE GmbH, 05.05.2010&#10;http://www.presentationload.com/"/>
              <p:cNvSpPr txBox="1">
                <a:spLocks noChangeArrowheads="1"/>
              </p:cNvSpPr>
              <p:nvPr/>
            </p:nvSpPr>
            <p:spPr bwMode="gray">
              <a:xfrm>
                <a:off x="1743075" y="4425951"/>
                <a:ext cx="2206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Lima</a:t>
                </a:r>
              </a:p>
            </p:txBody>
          </p:sp>
          <p:sp>
            <p:nvSpPr>
              <p:cNvPr id="17724" name="Oval 463" descr="© INSCALE GmbH, 05.05.2010&#10;http://www.presentationload.com/"/>
              <p:cNvSpPr>
                <a:spLocks noChangeArrowheads="1"/>
              </p:cNvSpPr>
              <p:nvPr/>
            </p:nvSpPr>
            <p:spPr bwMode="gray">
              <a:xfrm>
                <a:off x="1998662" y="44561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6" name="La Paz"/>
            <p:cNvGrpSpPr/>
            <p:nvPr/>
          </p:nvGrpSpPr>
          <p:grpSpPr>
            <a:xfrm>
              <a:off x="1920875" y="4578351"/>
              <a:ext cx="425449" cy="122238"/>
              <a:chOff x="1920875" y="4578351"/>
              <a:chExt cx="425449" cy="122238"/>
            </a:xfrm>
          </p:grpSpPr>
          <p:sp>
            <p:nvSpPr>
              <p:cNvPr id="17717" name="Text Box 456" descr="© INSCALE GmbH, 05.05.2010&#10;http://www.presentationload.com/"/>
              <p:cNvSpPr txBox="1">
                <a:spLocks noChangeArrowheads="1"/>
              </p:cNvSpPr>
              <p:nvPr/>
            </p:nvSpPr>
            <p:spPr bwMode="gray">
              <a:xfrm>
                <a:off x="1920875" y="4578351"/>
                <a:ext cx="31908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La Paz</a:t>
                </a:r>
              </a:p>
            </p:txBody>
          </p:sp>
          <p:sp>
            <p:nvSpPr>
              <p:cNvPr id="17718" name="Oval 457" descr="© INSCALE GmbH, 05.05.2010&#10;http://www.presentationload.com/"/>
              <p:cNvSpPr>
                <a:spLocks noChangeArrowheads="1"/>
              </p:cNvSpPr>
              <p:nvPr/>
            </p:nvSpPr>
            <p:spPr bwMode="gray">
              <a:xfrm>
                <a:off x="2278062" y="46085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5" name="Karachi"/>
            <p:cNvGrpSpPr/>
            <p:nvPr/>
          </p:nvGrpSpPr>
          <p:grpSpPr>
            <a:xfrm>
              <a:off x="5689600" y="3206751"/>
              <a:ext cx="434974" cy="122238"/>
              <a:chOff x="5689600" y="3206751"/>
              <a:chExt cx="434974" cy="122238"/>
            </a:xfrm>
          </p:grpSpPr>
          <p:sp>
            <p:nvSpPr>
              <p:cNvPr id="17607" name="Text Box 346" descr="© INSCALE GmbH, 05.05.2010&#10;http://www.presentationload.com/"/>
              <p:cNvSpPr txBox="1">
                <a:spLocks noChangeArrowheads="1"/>
              </p:cNvSpPr>
              <p:nvPr/>
            </p:nvSpPr>
            <p:spPr bwMode="gray">
              <a:xfrm>
                <a:off x="5689600" y="3206751"/>
                <a:ext cx="374650" cy="122238"/>
              </a:xfrm>
              <a:prstGeom prst="rect">
                <a:avLst/>
              </a:prstGeom>
              <a:noFill/>
              <a:ln w="9525">
                <a:noFill/>
                <a:miter lim="800000"/>
                <a:headEnd/>
                <a:tailEnd/>
              </a:ln>
            </p:spPr>
            <p:txBody>
              <a:bodyPr wrap="none" lIns="0" tIns="0" rIns="0" bIns="0" anchor="ctr">
                <a:spAutoFit/>
              </a:bodyPr>
              <a:lstStyle/>
              <a:p>
                <a:pPr marL="177800" indent="-177800" algn="r" defTabSz="801688"/>
                <a:r>
                  <a:rPr lang="de-DE" sz="800" noProof="1">
                    <a:solidFill>
                      <a:srgbClr val="000000"/>
                    </a:solidFill>
                  </a:rPr>
                  <a:t>Karachi </a:t>
                </a:r>
              </a:p>
            </p:txBody>
          </p:sp>
          <p:sp>
            <p:nvSpPr>
              <p:cNvPr id="17625" name="Oval 364" descr="© INSCALE GmbH, 05.05.2010&#10;http://www.presentationload.com/"/>
              <p:cNvSpPr>
                <a:spLocks noChangeArrowheads="1"/>
              </p:cNvSpPr>
              <p:nvPr/>
            </p:nvSpPr>
            <p:spPr bwMode="gray">
              <a:xfrm>
                <a:off x="6056312" y="32400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7" name="Kalkutta"/>
            <p:cNvGrpSpPr/>
            <p:nvPr/>
          </p:nvGrpSpPr>
          <p:grpSpPr>
            <a:xfrm>
              <a:off x="6643687" y="3357564"/>
              <a:ext cx="627063" cy="174625"/>
              <a:chOff x="6643687" y="3357564"/>
              <a:chExt cx="627063" cy="174625"/>
            </a:xfrm>
          </p:grpSpPr>
          <p:sp>
            <p:nvSpPr>
              <p:cNvPr id="17601" name="Text Box 340" descr="© INSCALE GmbH, 05.05.2010&#10;http://www.presentationload.com/"/>
              <p:cNvSpPr txBox="1">
                <a:spLocks noChangeArrowheads="1"/>
              </p:cNvSpPr>
              <p:nvPr/>
            </p:nvSpPr>
            <p:spPr bwMode="gray">
              <a:xfrm>
                <a:off x="6723063" y="3409951"/>
                <a:ext cx="547687" cy="122238"/>
              </a:xfrm>
              <a:prstGeom prst="rect">
                <a:avLst/>
              </a:prstGeom>
              <a:noFill/>
              <a:ln w="9525">
                <a:noFill/>
                <a:miter lim="800000"/>
                <a:headEnd/>
                <a:tailEnd/>
              </a:ln>
            </p:spPr>
            <p:txBody>
              <a:bodyPr lIns="0" tIns="0" rIns="0" bIns="0" anchor="ctr">
                <a:spAutoFit/>
              </a:bodyPr>
              <a:lstStyle/>
              <a:p>
                <a:pPr marL="177800" indent="-177800" defTabSz="801688"/>
                <a:r>
                  <a:rPr lang="de-DE" sz="800" noProof="1">
                    <a:solidFill>
                      <a:srgbClr val="000000"/>
                    </a:solidFill>
                  </a:rPr>
                  <a:t>Kalkutta </a:t>
                </a:r>
              </a:p>
            </p:txBody>
          </p:sp>
          <p:sp>
            <p:nvSpPr>
              <p:cNvPr id="17628" name="Oval 367" descr="© INSCALE GmbH, 05.05.2010&#10;http://www.presentationload.com/"/>
              <p:cNvSpPr>
                <a:spLocks noChangeArrowheads="1"/>
              </p:cNvSpPr>
              <p:nvPr/>
            </p:nvSpPr>
            <p:spPr bwMode="gray">
              <a:xfrm>
                <a:off x="6643687" y="33575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25" name="Jakarta"/>
            <p:cNvGrpSpPr/>
            <p:nvPr/>
          </p:nvGrpSpPr>
          <p:grpSpPr>
            <a:xfrm>
              <a:off x="7285037" y="4257473"/>
              <a:ext cx="441122" cy="122238"/>
              <a:chOff x="7285037" y="4257473"/>
              <a:chExt cx="441122" cy="122238"/>
            </a:xfrm>
          </p:grpSpPr>
          <p:sp>
            <p:nvSpPr>
              <p:cNvPr id="17597" name="Text Box 336" descr="© INSCALE GmbH, 05.05.2010&#10;http://www.presentationload.com/"/>
              <p:cNvSpPr txBox="1">
                <a:spLocks noChangeArrowheads="1"/>
              </p:cNvSpPr>
              <p:nvPr/>
            </p:nvSpPr>
            <p:spPr bwMode="gray">
              <a:xfrm>
                <a:off x="7391197" y="4257473"/>
                <a:ext cx="3349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Jakarta</a:t>
                </a:r>
              </a:p>
            </p:txBody>
          </p:sp>
          <p:sp>
            <p:nvSpPr>
              <p:cNvPr id="17651" name="Oval 390" descr="© INSCALE GmbH, 05.05.2010&#10;http://www.presentationload.com/"/>
              <p:cNvSpPr>
                <a:spLocks noChangeArrowheads="1"/>
              </p:cNvSpPr>
              <p:nvPr/>
            </p:nvSpPr>
            <p:spPr bwMode="gray">
              <a:xfrm>
                <a:off x="7285037" y="42910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0" name="Istanbul"/>
            <p:cNvGrpSpPr/>
            <p:nvPr/>
          </p:nvGrpSpPr>
          <p:grpSpPr>
            <a:xfrm>
              <a:off x="4999037" y="2708276"/>
              <a:ext cx="466726" cy="122238"/>
              <a:chOff x="4999037" y="2708276"/>
              <a:chExt cx="466726" cy="122238"/>
            </a:xfrm>
          </p:grpSpPr>
          <p:sp>
            <p:nvSpPr>
              <p:cNvPr id="17616" name="Text Box 355" descr="© INSCALE GmbH, 05.05.2010&#10;http://www.presentationload.com/"/>
              <p:cNvSpPr txBox="1">
                <a:spLocks noChangeArrowheads="1"/>
              </p:cNvSpPr>
              <p:nvPr/>
            </p:nvSpPr>
            <p:spPr bwMode="gray">
              <a:xfrm>
                <a:off x="5106988" y="2708276"/>
                <a:ext cx="3587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Istanbul</a:t>
                </a:r>
              </a:p>
            </p:txBody>
          </p:sp>
          <p:sp>
            <p:nvSpPr>
              <p:cNvPr id="17622" name="Oval 361" descr="© INSCALE GmbH, 05.05.2010&#10;http://www.presentationload.com/"/>
              <p:cNvSpPr>
                <a:spLocks noChangeArrowheads="1"/>
              </p:cNvSpPr>
              <p:nvPr/>
            </p:nvSpPr>
            <p:spPr bwMode="gray">
              <a:xfrm>
                <a:off x="4999037" y="27320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6" name="Harare"/>
            <p:cNvGrpSpPr/>
            <p:nvPr/>
          </p:nvGrpSpPr>
          <p:grpSpPr>
            <a:xfrm>
              <a:off x="5062537" y="4630739"/>
              <a:ext cx="444501" cy="122238"/>
              <a:chOff x="5062537" y="4630739"/>
              <a:chExt cx="444501" cy="122238"/>
            </a:xfrm>
          </p:grpSpPr>
          <p:sp>
            <p:nvSpPr>
              <p:cNvPr id="17715" name="Text Box 454" descr="© INSCALE GmbH, 05.05.2010&#10;http://www.presentationload.com/"/>
              <p:cNvSpPr txBox="1">
                <a:spLocks noChangeArrowheads="1"/>
              </p:cNvSpPr>
              <p:nvPr/>
            </p:nvSpPr>
            <p:spPr bwMode="gray">
              <a:xfrm>
                <a:off x="5195888" y="4630739"/>
                <a:ext cx="3111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Harare</a:t>
                </a:r>
              </a:p>
            </p:txBody>
          </p:sp>
          <p:sp>
            <p:nvSpPr>
              <p:cNvPr id="17716" name="Oval 455" descr="© INSCALE GmbH, 05.05.2010&#10;http://www.presentationload.com/"/>
              <p:cNvSpPr>
                <a:spLocks noChangeArrowheads="1"/>
              </p:cNvSpPr>
              <p:nvPr/>
            </p:nvSpPr>
            <p:spPr bwMode="gray">
              <a:xfrm>
                <a:off x="5062537" y="46624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9" name="Gibraltar"/>
            <p:cNvGrpSpPr/>
            <p:nvPr/>
          </p:nvGrpSpPr>
          <p:grpSpPr>
            <a:xfrm>
              <a:off x="4075112" y="2874964"/>
              <a:ext cx="487363" cy="122238"/>
              <a:chOff x="4075112" y="2874964"/>
              <a:chExt cx="487363" cy="122238"/>
            </a:xfrm>
          </p:grpSpPr>
          <p:sp>
            <p:nvSpPr>
              <p:cNvPr id="17711" name="Text Box 450" descr="© INSCALE GmbH, 05.05.2010&#10;http://www.presentationload.com/"/>
              <p:cNvSpPr txBox="1">
                <a:spLocks noChangeArrowheads="1"/>
              </p:cNvSpPr>
              <p:nvPr/>
            </p:nvSpPr>
            <p:spPr bwMode="gray">
              <a:xfrm>
                <a:off x="4171950" y="2874964"/>
                <a:ext cx="39052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Gibraltar</a:t>
                </a:r>
              </a:p>
            </p:txBody>
          </p:sp>
          <p:sp>
            <p:nvSpPr>
              <p:cNvPr id="17712" name="Oval 451" descr="© INSCALE GmbH, 05.05.2010&#10;http://www.presentationload.com/"/>
              <p:cNvSpPr>
                <a:spLocks noChangeArrowheads="1"/>
              </p:cNvSpPr>
              <p:nvPr/>
            </p:nvSpPr>
            <p:spPr bwMode="gray">
              <a:xfrm>
                <a:off x="4075112" y="28987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63" name="Fairbanks"/>
            <p:cNvGrpSpPr/>
            <p:nvPr/>
          </p:nvGrpSpPr>
          <p:grpSpPr>
            <a:xfrm>
              <a:off x="1022350" y="1955801"/>
              <a:ext cx="571500" cy="122238"/>
              <a:chOff x="1022350" y="1955801"/>
              <a:chExt cx="571500" cy="122238"/>
            </a:xfrm>
          </p:grpSpPr>
          <p:sp>
            <p:nvSpPr>
              <p:cNvPr id="17691" name="Text Box 430" descr="© INSCALE GmbH, 05.05.2010&#10;http://www.presentationload.com/"/>
              <p:cNvSpPr txBox="1">
                <a:spLocks noChangeArrowheads="1"/>
              </p:cNvSpPr>
              <p:nvPr/>
            </p:nvSpPr>
            <p:spPr bwMode="gray">
              <a:xfrm>
                <a:off x="1146175" y="1955801"/>
                <a:ext cx="4476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Fairbanks</a:t>
                </a:r>
              </a:p>
            </p:txBody>
          </p:sp>
          <p:sp>
            <p:nvSpPr>
              <p:cNvPr id="17692" name="Oval 431" descr="© INSCALE GmbH, 05.05.2010&#10;http://www.presentationload.com/"/>
              <p:cNvSpPr>
                <a:spLocks noChangeArrowheads="1"/>
              </p:cNvSpPr>
              <p:nvPr/>
            </p:nvSpPr>
            <p:spPr bwMode="gray">
              <a:xfrm>
                <a:off x="1022350" y="19843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6" name="El Golea"/>
            <p:cNvGrpSpPr/>
            <p:nvPr/>
          </p:nvGrpSpPr>
          <p:grpSpPr>
            <a:xfrm>
              <a:off x="3870325" y="3098801"/>
              <a:ext cx="496887" cy="122238"/>
              <a:chOff x="3870325" y="3098801"/>
              <a:chExt cx="496887" cy="122238"/>
            </a:xfrm>
          </p:grpSpPr>
          <p:sp>
            <p:nvSpPr>
              <p:cNvPr id="17703" name="Text Box 442" descr="© INSCALE GmbH, 05.05.2010&#10;http://www.presentationload.com/"/>
              <p:cNvSpPr txBox="1">
                <a:spLocks noChangeArrowheads="1"/>
              </p:cNvSpPr>
              <p:nvPr/>
            </p:nvSpPr>
            <p:spPr bwMode="gray">
              <a:xfrm>
                <a:off x="3870325" y="3098801"/>
                <a:ext cx="3921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El Golea</a:t>
                </a:r>
              </a:p>
            </p:txBody>
          </p:sp>
          <p:sp>
            <p:nvSpPr>
              <p:cNvPr id="17704" name="Oval 443" descr="© INSCALE GmbH, 05.05.2010&#10;http://www.presentationload.com/"/>
              <p:cNvSpPr>
                <a:spLocks noChangeArrowheads="1"/>
              </p:cNvSpPr>
              <p:nvPr/>
            </p:nvSpPr>
            <p:spPr bwMode="gray">
              <a:xfrm>
                <a:off x="4298950" y="313690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3" name="Durban"/>
            <p:cNvGrpSpPr/>
            <p:nvPr/>
          </p:nvGrpSpPr>
          <p:grpSpPr>
            <a:xfrm>
              <a:off x="4992687" y="5080001"/>
              <a:ext cx="444500" cy="122238"/>
              <a:chOff x="4992687" y="5080001"/>
              <a:chExt cx="444500" cy="122238"/>
            </a:xfrm>
          </p:grpSpPr>
          <p:sp>
            <p:nvSpPr>
              <p:cNvPr id="17673" name="Text Box 412" descr="© INSCALE GmbH, 05.05.2010&#10;http://www.presentationload.com/"/>
              <p:cNvSpPr txBox="1">
                <a:spLocks noChangeArrowheads="1"/>
              </p:cNvSpPr>
              <p:nvPr/>
            </p:nvSpPr>
            <p:spPr bwMode="gray">
              <a:xfrm>
                <a:off x="5102225" y="5080001"/>
                <a:ext cx="3349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Durban</a:t>
                </a:r>
              </a:p>
            </p:txBody>
          </p:sp>
          <p:sp>
            <p:nvSpPr>
              <p:cNvPr id="17674" name="Oval 413" descr="© INSCALE GmbH, 05.05.2010&#10;http://www.presentationload.com/"/>
              <p:cNvSpPr>
                <a:spLocks noChangeArrowheads="1"/>
              </p:cNvSpPr>
              <p:nvPr/>
            </p:nvSpPr>
            <p:spPr bwMode="gray">
              <a:xfrm>
                <a:off x="4992687" y="51038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8" name="Dhaka"/>
            <p:cNvGrpSpPr/>
            <p:nvPr/>
          </p:nvGrpSpPr>
          <p:grpSpPr>
            <a:xfrm>
              <a:off x="6732587" y="3233739"/>
              <a:ext cx="601663" cy="122238"/>
              <a:chOff x="6732587" y="3233739"/>
              <a:chExt cx="601663" cy="122238"/>
            </a:xfrm>
          </p:grpSpPr>
          <p:sp>
            <p:nvSpPr>
              <p:cNvPr id="17608" name="Text Box 347" descr="© INSCALE GmbH, 05.05.2010&#10;http://www.presentationload.com/"/>
              <p:cNvSpPr txBox="1">
                <a:spLocks noChangeArrowheads="1"/>
              </p:cNvSpPr>
              <p:nvPr/>
            </p:nvSpPr>
            <p:spPr bwMode="gray">
              <a:xfrm>
                <a:off x="6845300" y="3233739"/>
                <a:ext cx="488950" cy="122238"/>
              </a:xfrm>
              <a:prstGeom prst="rect">
                <a:avLst/>
              </a:prstGeom>
              <a:noFill/>
              <a:ln w="9525">
                <a:noFill/>
                <a:miter lim="800000"/>
                <a:headEnd/>
                <a:tailEnd/>
              </a:ln>
            </p:spPr>
            <p:txBody>
              <a:bodyPr lIns="0" tIns="0" rIns="0" bIns="0" anchor="ctr">
                <a:spAutoFit/>
              </a:bodyPr>
              <a:lstStyle/>
              <a:p>
                <a:pPr marL="177800" indent="-177800" defTabSz="801688"/>
                <a:r>
                  <a:rPr lang="de-DE" sz="800" noProof="1">
                    <a:solidFill>
                      <a:srgbClr val="000000"/>
                    </a:solidFill>
                  </a:rPr>
                  <a:t>Dhaka</a:t>
                </a:r>
              </a:p>
            </p:txBody>
          </p:sp>
          <p:sp>
            <p:nvSpPr>
              <p:cNvPr id="17629" name="Oval 368" descr="© INSCALE GmbH, 05.05.2010&#10;http://www.presentationload.com/"/>
              <p:cNvSpPr>
                <a:spLocks noChangeArrowheads="1"/>
              </p:cNvSpPr>
              <p:nvPr/>
            </p:nvSpPr>
            <p:spPr bwMode="gray">
              <a:xfrm>
                <a:off x="6732587" y="32686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3" name="Delhi"/>
            <p:cNvGrpSpPr/>
            <p:nvPr/>
          </p:nvGrpSpPr>
          <p:grpSpPr>
            <a:xfrm>
              <a:off x="6342062" y="3089276"/>
              <a:ext cx="334963" cy="122238"/>
              <a:chOff x="6342062" y="3089276"/>
              <a:chExt cx="334963" cy="122238"/>
            </a:xfrm>
          </p:grpSpPr>
          <p:sp>
            <p:nvSpPr>
              <p:cNvPr id="17599" name="Text Box 338" descr="© INSCALE GmbH, 05.05.2010&#10;http://www.presentationload.com/"/>
              <p:cNvSpPr txBox="1">
                <a:spLocks noChangeArrowheads="1"/>
              </p:cNvSpPr>
              <p:nvPr/>
            </p:nvSpPr>
            <p:spPr bwMode="gray">
              <a:xfrm>
                <a:off x="6445250" y="3089276"/>
                <a:ext cx="2317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Delhi</a:t>
                </a:r>
              </a:p>
            </p:txBody>
          </p:sp>
          <p:sp>
            <p:nvSpPr>
              <p:cNvPr id="17627" name="Oval 366" descr="© INSCALE GmbH, 05.05.2010&#10;http://www.presentationload.com/"/>
              <p:cNvSpPr>
                <a:spLocks noChangeArrowheads="1"/>
              </p:cNvSpPr>
              <p:nvPr/>
            </p:nvSpPr>
            <p:spPr bwMode="gray">
              <a:xfrm>
                <a:off x="6342062" y="31130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34" name="Darwin"/>
            <p:cNvGrpSpPr/>
            <p:nvPr/>
          </p:nvGrpSpPr>
          <p:grpSpPr>
            <a:xfrm>
              <a:off x="7943850" y="4464051"/>
              <a:ext cx="419100" cy="122238"/>
              <a:chOff x="7943850" y="4464051"/>
              <a:chExt cx="419100" cy="122238"/>
            </a:xfrm>
          </p:grpSpPr>
          <p:sp>
            <p:nvSpPr>
              <p:cNvPr id="17725" name="Text Box 464" descr="© INSCALE GmbH, 05.05.2010&#10;http://www.presentationload.com/"/>
              <p:cNvSpPr txBox="1">
                <a:spLocks noChangeArrowheads="1"/>
              </p:cNvSpPr>
              <p:nvPr/>
            </p:nvSpPr>
            <p:spPr bwMode="gray">
              <a:xfrm>
                <a:off x="8047038" y="4464051"/>
                <a:ext cx="3159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Darwin</a:t>
                </a:r>
              </a:p>
            </p:txBody>
          </p:sp>
          <p:sp>
            <p:nvSpPr>
              <p:cNvPr id="17726" name="Oval 465" descr="© INSCALE GmbH, 05.05.2010&#10;http://www.presentationload.com/"/>
              <p:cNvSpPr>
                <a:spLocks noChangeArrowheads="1"/>
              </p:cNvSpPr>
              <p:nvPr/>
            </p:nvSpPr>
            <p:spPr bwMode="gray">
              <a:xfrm>
                <a:off x="7943850" y="449262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8" name="Dar es Salam"/>
            <p:cNvGrpSpPr/>
            <p:nvPr/>
          </p:nvGrpSpPr>
          <p:grpSpPr>
            <a:xfrm>
              <a:off x="5313362" y="4281489"/>
              <a:ext cx="812800" cy="122238"/>
              <a:chOff x="5313362" y="4281489"/>
              <a:chExt cx="812800" cy="122238"/>
            </a:xfrm>
          </p:grpSpPr>
          <p:sp>
            <p:nvSpPr>
              <p:cNvPr id="17713" name="Text Box 452" descr="© INSCALE GmbH, 05.05.2010&#10;http://www.presentationload.com/"/>
              <p:cNvSpPr txBox="1">
                <a:spLocks noChangeArrowheads="1"/>
              </p:cNvSpPr>
              <p:nvPr/>
            </p:nvSpPr>
            <p:spPr bwMode="gray">
              <a:xfrm>
                <a:off x="5422900" y="4281489"/>
                <a:ext cx="7032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Dar es Salaam </a:t>
                </a:r>
              </a:p>
            </p:txBody>
          </p:sp>
          <p:sp>
            <p:nvSpPr>
              <p:cNvPr id="17714" name="Oval 453" descr="© INSCALE GmbH, 05.05.2010&#10;http://www.presentationload.com/"/>
              <p:cNvSpPr>
                <a:spLocks noChangeArrowheads="1"/>
              </p:cNvSpPr>
              <p:nvPr/>
            </p:nvSpPr>
            <p:spPr bwMode="gray">
              <a:xfrm>
                <a:off x="5313362" y="431323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5" name="Dakar"/>
            <p:cNvGrpSpPr/>
            <p:nvPr/>
          </p:nvGrpSpPr>
          <p:grpSpPr>
            <a:xfrm>
              <a:off x="3435350" y="3308351"/>
              <a:ext cx="363537" cy="122238"/>
              <a:chOff x="3435350" y="3308351"/>
              <a:chExt cx="363537" cy="122238"/>
            </a:xfrm>
          </p:grpSpPr>
          <p:sp>
            <p:nvSpPr>
              <p:cNvPr id="17683" name="Text Box 422" descr="© INSCALE GmbH, 05.05.2010&#10;http://www.presentationload.com/"/>
              <p:cNvSpPr txBox="1">
                <a:spLocks noChangeArrowheads="1"/>
              </p:cNvSpPr>
              <p:nvPr/>
            </p:nvSpPr>
            <p:spPr bwMode="gray">
              <a:xfrm>
                <a:off x="3435350" y="3308351"/>
                <a:ext cx="27146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Dakar</a:t>
                </a:r>
              </a:p>
            </p:txBody>
          </p:sp>
          <p:sp>
            <p:nvSpPr>
              <p:cNvPr id="17684" name="Oval 423" descr="© INSCALE GmbH, 05.05.2010&#10;http://www.presentationload.com/"/>
              <p:cNvSpPr>
                <a:spLocks noChangeArrowheads="1"/>
              </p:cNvSpPr>
              <p:nvPr/>
            </p:nvSpPr>
            <p:spPr bwMode="gray">
              <a:xfrm>
                <a:off x="3730625" y="33448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68" name="Chicago"/>
            <p:cNvGrpSpPr/>
            <p:nvPr/>
          </p:nvGrpSpPr>
          <p:grpSpPr>
            <a:xfrm>
              <a:off x="1479550" y="2646364"/>
              <a:ext cx="479424" cy="122238"/>
              <a:chOff x="1479550" y="2646364"/>
              <a:chExt cx="479424" cy="122238"/>
            </a:xfrm>
          </p:grpSpPr>
          <p:sp>
            <p:nvSpPr>
              <p:cNvPr id="17610" name="Text Box 349" descr="© INSCALE GmbH, 05.05.2010&#10;http://www.presentationload.com/"/>
              <p:cNvSpPr txBox="1">
                <a:spLocks noChangeArrowheads="1"/>
              </p:cNvSpPr>
              <p:nvPr/>
            </p:nvSpPr>
            <p:spPr bwMode="gray">
              <a:xfrm>
                <a:off x="1479550" y="2646364"/>
                <a:ext cx="3746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Chicago</a:t>
                </a:r>
              </a:p>
            </p:txBody>
          </p:sp>
          <p:sp>
            <p:nvSpPr>
              <p:cNvPr id="17639" name="Oval 378" descr="© INSCALE GmbH, 05.05.2010&#10;http://www.presentationload.com/"/>
              <p:cNvSpPr>
                <a:spLocks noChangeArrowheads="1"/>
              </p:cNvSpPr>
              <p:nvPr/>
            </p:nvSpPr>
            <p:spPr bwMode="gray">
              <a:xfrm>
                <a:off x="1890712" y="26781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2" name="Capstadt"/>
            <p:cNvGrpSpPr/>
            <p:nvPr/>
          </p:nvGrpSpPr>
          <p:grpSpPr>
            <a:xfrm>
              <a:off x="4100513" y="5108140"/>
              <a:ext cx="668336" cy="123111"/>
              <a:chOff x="4100513" y="5108140"/>
              <a:chExt cx="668336" cy="123111"/>
            </a:xfrm>
          </p:grpSpPr>
          <p:sp>
            <p:nvSpPr>
              <p:cNvPr id="17671" name="Text Box 410" descr="© INSCALE GmbH, 05.05.2010&#10;http://www.presentationload.com/"/>
              <p:cNvSpPr txBox="1">
                <a:spLocks noChangeArrowheads="1"/>
              </p:cNvSpPr>
              <p:nvPr/>
            </p:nvSpPr>
            <p:spPr bwMode="gray">
              <a:xfrm>
                <a:off x="4100513" y="5108140"/>
                <a:ext cx="527388" cy="123111"/>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Cape Town</a:t>
                </a:r>
              </a:p>
            </p:txBody>
          </p:sp>
          <p:sp>
            <p:nvSpPr>
              <p:cNvPr id="17672" name="Oval 411" descr="© INSCALE GmbH, 05.05.2010&#10;http://www.presentationload.com/"/>
              <p:cNvSpPr>
                <a:spLocks noChangeArrowheads="1"/>
              </p:cNvSpPr>
              <p:nvPr/>
            </p:nvSpPr>
            <p:spPr bwMode="gray">
              <a:xfrm>
                <a:off x="4700587" y="51419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30" name="Canberra"/>
            <p:cNvGrpSpPr/>
            <p:nvPr/>
          </p:nvGrpSpPr>
          <p:grpSpPr>
            <a:xfrm>
              <a:off x="8269287" y="5167314"/>
              <a:ext cx="485776" cy="176213"/>
              <a:chOff x="8269287" y="5167314"/>
              <a:chExt cx="485776" cy="176213"/>
            </a:xfrm>
          </p:grpSpPr>
          <p:sp>
            <p:nvSpPr>
              <p:cNvPr id="17657" name="Text Box 396" descr="© INSCALE GmbH, 05.05.2010&#10;http://www.presentationload.com/"/>
              <p:cNvSpPr txBox="1">
                <a:spLocks noChangeArrowheads="1"/>
              </p:cNvSpPr>
              <p:nvPr/>
            </p:nvSpPr>
            <p:spPr bwMode="gray">
              <a:xfrm>
                <a:off x="8329613" y="5221289"/>
                <a:ext cx="4254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Canberra</a:t>
                </a:r>
              </a:p>
            </p:txBody>
          </p:sp>
          <p:sp>
            <p:nvSpPr>
              <p:cNvPr id="17658" name="Oval 397" descr="© INSCALE GmbH, 05.05.2010&#10;http://www.presentationload.com/"/>
              <p:cNvSpPr>
                <a:spLocks noChangeArrowheads="1"/>
              </p:cNvSpPr>
              <p:nvPr/>
            </p:nvSpPr>
            <p:spPr bwMode="gray">
              <a:xfrm>
                <a:off x="8269287" y="51673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7" name="Cairo"/>
            <p:cNvGrpSpPr/>
            <p:nvPr/>
          </p:nvGrpSpPr>
          <p:grpSpPr>
            <a:xfrm>
              <a:off x="4732338" y="3114240"/>
              <a:ext cx="338136" cy="123111"/>
              <a:chOff x="4732338" y="3114240"/>
              <a:chExt cx="338136" cy="123111"/>
            </a:xfrm>
          </p:grpSpPr>
          <p:sp>
            <p:nvSpPr>
              <p:cNvPr id="17605" name="Text Box 344" descr="© INSCALE GmbH, 05.05.2010&#10;http://www.presentationload.com/"/>
              <p:cNvSpPr txBox="1">
                <a:spLocks noChangeArrowheads="1"/>
              </p:cNvSpPr>
              <p:nvPr/>
            </p:nvSpPr>
            <p:spPr bwMode="gray">
              <a:xfrm>
                <a:off x="4732338" y="3114240"/>
                <a:ext cx="274114" cy="123111"/>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Cairo </a:t>
                </a:r>
              </a:p>
            </p:txBody>
          </p:sp>
          <p:sp>
            <p:nvSpPr>
              <p:cNvPr id="17623" name="Oval 362" descr="© INSCALE GmbH, 05.05.2010&#10;http://www.presentationload.com/"/>
              <p:cNvSpPr>
                <a:spLocks noChangeArrowheads="1"/>
              </p:cNvSpPr>
              <p:nvPr/>
            </p:nvSpPr>
            <p:spPr bwMode="gray">
              <a:xfrm>
                <a:off x="5002212" y="31543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1" name="Buenos Aires"/>
            <p:cNvGrpSpPr/>
            <p:nvPr/>
          </p:nvGrpSpPr>
          <p:grpSpPr>
            <a:xfrm>
              <a:off x="2598737" y="5170489"/>
              <a:ext cx="731838" cy="122238"/>
              <a:chOff x="2598737" y="5170489"/>
              <a:chExt cx="731838" cy="122238"/>
            </a:xfrm>
          </p:grpSpPr>
          <p:sp>
            <p:nvSpPr>
              <p:cNvPr id="17603" name="Text Box 342" descr="© INSCALE GmbH, 05.05.2010&#10;http://www.presentationload.com/"/>
              <p:cNvSpPr txBox="1">
                <a:spLocks noChangeArrowheads="1"/>
              </p:cNvSpPr>
              <p:nvPr/>
            </p:nvSpPr>
            <p:spPr bwMode="gray">
              <a:xfrm>
                <a:off x="2722563" y="5170489"/>
                <a:ext cx="608012"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Buenos Aires</a:t>
                </a:r>
              </a:p>
            </p:txBody>
          </p:sp>
          <p:sp>
            <p:nvSpPr>
              <p:cNvPr id="17654" name="Oval 393" descr="© INSCALE GmbH, 05.05.2010&#10;http://www.presentationload.com/"/>
              <p:cNvSpPr>
                <a:spLocks noChangeArrowheads="1"/>
              </p:cNvSpPr>
              <p:nvPr/>
            </p:nvSpPr>
            <p:spPr bwMode="gray">
              <a:xfrm>
                <a:off x="2598737" y="520382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5" name="Berlin"/>
            <p:cNvGrpSpPr/>
            <p:nvPr/>
          </p:nvGrpSpPr>
          <p:grpSpPr>
            <a:xfrm>
              <a:off x="4532312" y="2359026"/>
              <a:ext cx="361951" cy="122238"/>
              <a:chOff x="4532312" y="2359026"/>
              <a:chExt cx="361951" cy="122238"/>
            </a:xfrm>
          </p:grpSpPr>
          <p:sp>
            <p:nvSpPr>
              <p:cNvPr id="17609" name="Text Box 348" descr="© INSCALE GmbH, 05.05.2010&#10;http://www.presentationload.com/"/>
              <p:cNvSpPr txBox="1">
                <a:spLocks noChangeArrowheads="1"/>
              </p:cNvSpPr>
              <p:nvPr/>
            </p:nvSpPr>
            <p:spPr bwMode="gray">
              <a:xfrm>
                <a:off x="4633913" y="2359026"/>
                <a:ext cx="2603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Berlin</a:t>
                </a:r>
              </a:p>
            </p:txBody>
          </p:sp>
          <p:sp>
            <p:nvSpPr>
              <p:cNvPr id="17621" name="Oval 360" descr="© INSCALE GmbH, 05.05.2010&#10;http://www.presentationload.com/"/>
              <p:cNvSpPr>
                <a:spLocks noChangeArrowheads="1"/>
              </p:cNvSpPr>
              <p:nvPr/>
            </p:nvSpPr>
            <p:spPr bwMode="gray">
              <a:xfrm>
                <a:off x="4532312" y="239236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77" name="Brasilia"/>
            <p:cNvGrpSpPr/>
            <p:nvPr/>
          </p:nvGrpSpPr>
          <p:grpSpPr>
            <a:xfrm>
              <a:off x="2781300" y="4554539"/>
              <a:ext cx="442913" cy="122238"/>
              <a:chOff x="2781300" y="4554539"/>
              <a:chExt cx="442913" cy="122238"/>
            </a:xfrm>
          </p:grpSpPr>
          <p:sp>
            <p:nvSpPr>
              <p:cNvPr id="17699" name="Text Box 438" descr="© INSCALE GmbH, 05.05.2010&#10;http://www.presentationload.com/"/>
              <p:cNvSpPr txBox="1">
                <a:spLocks noChangeArrowheads="1"/>
              </p:cNvSpPr>
              <p:nvPr/>
            </p:nvSpPr>
            <p:spPr bwMode="gray">
              <a:xfrm>
                <a:off x="2890838" y="4554539"/>
                <a:ext cx="333375"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Brasilia</a:t>
                </a:r>
              </a:p>
            </p:txBody>
          </p:sp>
          <p:sp>
            <p:nvSpPr>
              <p:cNvPr id="17700" name="Oval 439" descr="© INSCALE GmbH, 05.05.2010&#10;http://www.presentationload.com/"/>
              <p:cNvSpPr>
                <a:spLocks noChangeArrowheads="1"/>
              </p:cNvSpPr>
              <p:nvPr/>
            </p:nvSpPr>
            <p:spPr bwMode="gray">
              <a:xfrm>
                <a:off x="2781300" y="45878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87" name="Benguela"/>
            <p:cNvGrpSpPr/>
            <p:nvPr/>
          </p:nvGrpSpPr>
          <p:grpSpPr>
            <a:xfrm>
              <a:off x="4113213" y="4476751"/>
              <a:ext cx="534986" cy="122238"/>
              <a:chOff x="4113213" y="4476751"/>
              <a:chExt cx="534986" cy="122238"/>
            </a:xfrm>
          </p:grpSpPr>
          <p:sp>
            <p:nvSpPr>
              <p:cNvPr id="17705" name="Text Box 444" descr="© INSCALE GmbH, 05.05.2010&#10;http://www.presentationload.com/"/>
              <p:cNvSpPr txBox="1">
                <a:spLocks noChangeArrowheads="1"/>
              </p:cNvSpPr>
              <p:nvPr/>
            </p:nvSpPr>
            <p:spPr bwMode="gray">
              <a:xfrm>
                <a:off x="4113213" y="4476751"/>
                <a:ext cx="433387" cy="122238"/>
              </a:xfrm>
              <a:prstGeom prst="rect">
                <a:avLst/>
              </a:prstGeom>
              <a:noFill/>
              <a:ln w="9525">
                <a:noFill/>
                <a:miter lim="800000"/>
                <a:headEnd/>
                <a:tailEnd/>
              </a:ln>
            </p:spPr>
            <p:txBody>
              <a:bodyPr wrap="none" lIns="0" tIns="0" rIns="0" bIns="0" anchor="ctr">
                <a:spAutoFit/>
              </a:bodyPr>
              <a:lstStyle/>
              <a:p>
                <a:pPr algn="r" defTabSz="801688"/>
                <a:r>
                  <a:rPr lang="de-DE" sz="800" noProof="1">
                    <a:solidFill>
                      <a:srgbClr val="000000"/>
                    </a:solidFill>
                  </a:rPr>
                  <a:t>Benguela</a:t>
                </a:r>
              </a:p>
            </p:txBody>
          </p:sp>
          <p:sp>
            <p:nvSpPr>
              <p:cNvPr id="17706" name="Oval 445" descr="© INSCALE GmbH, 05.05.2010&#10;http://www.presentationload.com/"/>
              <p:cNvSpPr>
                <a:spLocks noChangeArrowheads="1"/>
              </p:cNvSpPr>
              <p:nvPr/>
            </p:nvSpPr>
            <p:spPr bwMode="gray">
              <a:xfrm>
                <a:off x="4579937" y="450850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9" name="Bejing"/>
            <p:cNvGrpSpPr/>
            <p:nvPr/>
          </p:nvGrpSpPr>
          <p:grpSpPr>
            <a:xfrm>
              <a:off x="6977063" y="2720540"/>
              <a:ext cx="436561" cy="123111"/>
              <a:chOff x="6977063" y="2720540"/>
              <a:chExt cx="436561" cy="123111"/>
            </a:xfrm>
          </p:grpSpPr>
          <p:sp>
            <p:nvSpPr>
              <p:cNvPr id="17617" name="Text Box 356" descr="© INSCALE GmbH, 05.05.2010&#10;http://www.presentationload.com/"/>
              <p:cNvSpPr txBox="1">
                <a:spLocks noChangeArrowheads="1"/>
              </p:cNvSpPr>
              <p:nvPr/>
            </p:nvSpPr>
            <p:spPr bwMode="gray">
              <a:xfrm>
                <a:off x="6977063" y="2720540"/>
                <a:ext cx="309380" cy="123111"/>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Beijing</a:t>
                </a:r>
              </a:p>
            </p:txBody>
          </p:sp>
          <p:sp>
            <p:nvSpPr>
              <p:cNvPr id="17632" name="Oval 371" descr="© INSCALE GmbH, 05.05.2010&#10;http://www.presentationload.com/"/>
              <p:cNvSpPr>
                <a:spLocks noChangeArrowheads="1"/>
              </p:cNvSpPr>
              <p:nvPr/>
            </p:nvSpPr>
            <p:spPr bwMode="gray">
              <a:xfrm>
                <a:off x="7345362" y="2757489"/>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08" name="Astana"/>
            <p:cNvGrpSpPr/>
            <p:nvPr/>
          </p:nvGrpSpPr>
          <p:grpSpPr>
            <a:xfrm>
              <a:off x="6026150" y="2413001"/>
              <a:ext cx="422275" cy="122238"/>
              <a:chOff x="6026150" y="2413001"/>
              <a:chExt cx="422275" cy="122238"/>
            </a:xfrm>
          </p:grpSpPr>
          <p:sp>
            <p:nvSpPr>
              <p:cNvPr id="17661" name="Text Box 400" descr="© INSCALE GmbH, 05.05.2010&#10;http://www.presentationload.com/"/>
              <p:cNvSpPr txBox="1">
                <a:spLocks noChangeArrowheads="1"/>
              </p:cNvSpPr>
              <p:nvPr/>
            </p:nvSpPr>
            <p:spPr bwMode="gray">
              <a:xfrm>
                <a:off x="6129338" y="2413001"/>
                <a:ext cx="31908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Astana</a:t>
                </a:r>
              </a:p>
            </p:txBody>
          </p:sp>
          <p:sp>
            <p:nvSpPr>
              <p:cNvPr id="17662" name="Oval 401" descr="© INSCALE GmbH, 05.05.2010&#10;http://www.presentationload.com/"/>
              <p:cNvSpPr>
                <a:spLocks noChangeArrowheads="1"/>
              </p:cNvSpPr>
              <p:nvPr/>
            </p:nvSpPr>
            <p:spPr bwMode="gray">
              <a:xfrm>
                <a:off x="6026150" y="244475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4" name="Asmara"/>
            <p:cNvGrpSpPr/>
            <p:nvPr/>
          </p:nvGrpSpPr>
          <p:grpSpPr>
            <a:xfrm>
              <a:off x="4894263" y="3509964"/>
              <a:ext cx="458786" cy="122238"/>
              <a:chOff x="4894263" y="3509964"/>
              <a:chExt cx="458786" cy="122238"/>
            </a:xfrm>
          </p:grpSpPr>
          <p:sp>
            <p:nvSpPr>
              <p:cNvPr id="17679" name="Text Box 418" descr="© INSCALE GmbH, 05.05.2010&#10;http://www.presentationload.com/"/>
              <p:cNvSpPr txBox="1">
                <a:spLocks noChangeArrowheads="1"/>
              </p:cNvSpPr>
              <p:nvPr/>
            </p:nvSpPr>
            <p:spPr bwMode="gray">
              <a:xfrm>
                <a:off x="4894263" y="3509964"/>
                <a:ext cx="350837"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Asmara</a:t>
                </a:r>
              </a:p>
            </p:txBody>
          </p:sp>
          <p:sp>
            <p:nvSpPr>
              <p:cNvPr id="17680" name="Oval 419" descr="© INSCALE GmbH, 05.05.2010&#10;http://www.presentationload.com/"/>
              <p:cNvSpPr>
                <a:spLocks noChangeArrowheads="1"/>
              </p:cNvSpPr>
              <p:nvPr/>
            </p:nvSpPr>
            <p:spPr bwMode="gray">
              <a:xfrm>
                <a:off x="5284787" y="3546476"/>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711" name="Anadyr"/>
            <p:cNvGrpSpPr/>
            <p:nvPr/>
          </p:nvGrpSpPr>
          <p:grpSpPr>
            <a:xfrm>
              <a:off x="8147050" y="1962151"/>
              <a:ext cx="434975" cy="122238"/>
              <a:chOff x="8147050" y="1962151"/>
              <a:chExt cx="434975" cy="122238"/>
            </a:xfrm>
          </p:grpSpPr>
          <p:sp>
            <p:nvSpPr>
              <p:cNvPr id="17669" name="Text Box 408" descr="© INSCALE GmbH, 05.05.2010&#10;http://www.presentationload.com/"/>
              <p:cNvSpPr txBox="1">
                <a:spLocks noChangeArrowheads="1"/>
              </p:cNvSpPr>
              <p:nvPr/>
            </p:nvSpPr>
            <p:spPr bwMode="gray">
              <a:xfrm>
                <a:off x="8258175" y="1962151"/>
                <a:ext cx="3238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Anadyr</a:t>
                </a:r>
              </a:p>
            </p:txBody>
          </p:sp>
          <p:sp>
            <p:nvSpPr>
              <p:cNvPr id="17670" name="Oval 409" descr="© INSCALE GmbH, 05.05.2010&#10;http://www.presentationload.com/"/>
              <p:cNvSpPr>
                <a:spLocks noChangeArrowheads="1"/>
              </p:cNvSpPr>
              <p:nvPr/>
            </p:nvSpPr>
            <p:spPr bwMode="gray">
              <a:xfrm>
                <a:off x="8147050" y="1993901"/>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nvGrpSpPr>
            <p:cNvPr id="691" name="Accra"/>
            <p:cNvGrpSpPr/>
            <p:nvPr/>
          </p:nvGrpSpPr>
          <p:grpSpPr>
            <a:xfrm>
              <a:off x="3862388" y="3830639"/>
              <a:ext cx="363536" cy="122238"/>
              <a:chOff x="3862388" y="3830639"/>
              <a:chExt cx="363536" cy="122238"/>
            </a:xfrm>
          </p:grpSpPr>
          <p:sp>
            <p:nvSpPr>
              <p:cNvPr id="17681" name="Text Box 420" descr="© INSCALE GmbH, 05.05.2010&#10;http://www.presentationload.com/"/>
              <p:cNvSpPr txBox="1">
                <a:spLocks noChangeArrowheads="1"/>
              </p:cNvSpPr>
              <p:nvPr/>
            </p:nvSpPr>
            <p:spPr bwMode="gray">
              <a:xfrm>
                <a:off x="3862388" y="3830639"/>
                <a:ext cx="260350" cy="122238"/>
              </a:xfrm>
              <a:prstGeom prst="rect">
                <a:avLst/>
              </a:prstGeom>
              <a:noFill/>
              <a:ln w="9525">
                <a:noFill/>
                <a:miter lim="800000"/>
                <a:headEnd/>
                <a:tailEnd/>
              </a:ln>
            </p:spPr>
            <p:txBody>
              <a:bodyPr wrap="none" lIns="0" tIns="0" rIns="0" bIns="0" anchor="ctr">
                <a:spAutoFit/>
              </a:bodyPr>
              <a:lstStyle/>
              <a:p>
                <a:pPr marL="177800" indent="-177800" defTabSz="801688"/>
                <a:r>
                  <a:rPr lang="de-DE" sz="800" noProof="1">
                    <a:solidFill>
                      <a:srgbClr val="000000"/>
                    </a:solidFill>
                  </a:rPr>
                  <a:t>Accra</a:t>
                </a:r>
              </a:p>
            </p:txBody>
          </p:sp>
          <p:sp>
            <p:nvSpPr>
              <p:cNvPr id="17682" name="Oval 421" descr="© INSCALE GmbH, 05.05.2010&#10;http://www.presentationload.com/"/>
              <p:cNvSpPr>
                <a:spLocks noChangeArrowheads="1"/>
              </p:cNvSpPr>
              <p:nvPr/>
            </p:nvSpPr>
            <p:spPr bwMode="gray">
              <a:xfrm>
                <a:off x="4157662" y="3871914"/>
                <a:ext cx="68262" cy="68263"/>
              </a:xfrm>
              <a:prstGeom prst="ellipse">
                <a:avLst/>
              </a:prstGeom>
              <a:solidFill>
                <a:srgbClr val="565656"/>
              </a:solidFill>
              <a:ln w="12700">
                <a:solidFill>
                  <a:schemeClr val="bg1"/>
                </a:solidFill>
                <a:round/>
                <a:headEnd/>
                <a:tailEnd/>
              </a:ln>
            </p:spPr>
            <p:txBody>
              <a:bodyPr wrap="none" anchor="ctr"/>
              <a:lstStyle/>
              <a:p>
                <a:endParaRPr lang="de-DE" noProof="1"/>
              </a:p>
            </p:txBody>
          </p:sp>
        </p:grpSp>
      </p:grpSp>
      <p:sp>
        <p:nvSpPr>
          <p:cNvPr id="744" name="Headline" descr="© INSCALE GmbH, 05.05.2010&#10;http://www.presentationload.com/"/>
          <p:cNvSpPr>
            <a:spLocks noGrp="1" noChangeArrowheads="1"/>
          </p:cNvSpPr>
          <p:nvPr>
            <p:ph type="title"/>
          </p:nvPr>
        </p:nvSpPr>
        <p:spPr/>
        <p:txBody>
          <a:bodyPr>
            <a:normAutofit/>
          </a:bodyPr>
          <a:lstStyle/>
          <a:p>
            <a:r>
              <a:rPr lang="en-US" sz="2800" dirty="0">
                <a:effectLst/>
              </a:rPr>
              <a:t>TPP Participating Countries (January 2016)</a:t>
            </a:r>
          </a:p>
        </p:txBody>
      </p:sp>
      <p:pic>
        <p:nvPicPr>
          <p:cNvPr id="2" name="Picture 1" descr="Screen Shot 2016-01-06 at 2.0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397" y="1352349"/>
            <a:ext cx="3057929" cy="4896255"/>
          </a:xfrm>
          <a:prstGeom prst="rect">
            <a:avLst/>
          </a:prstGeom>
        </p:spPr>
      </p:pic>
      <p:pic>
        <p:nvPicPr>
          <p:cNvPr id="3" name="Picture 2" descr="Screen Shot 2016-01-06 at 2.02.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326" y="1412672"/>
            <a:ext cx="3477138" cy="4830966"/>
          </a:xfrm>
          <a:prstGeom prst="rect">
            <a:avLst/>
          </a:prstGeom>
        </p:spPr>
      </p:pic>
    </p:spTree>
    <p:extLst>
      <p:ext uri="{BB962C8B-B14F-4D97-AF65-F5344CB8AC3E}">
        <p14:creationId xmlns:p14="http://schemas.microsoft.com/office/powerpoint/2010/main" val="224573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first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48450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Lecture Topics</a:t>
            </a:r>
          </a:p>
        </p:txBody>
      </p:sp>
      <p:sp>
        <p:nvSpPr>
          <p:cNvPr id="6" name="Content Placeholder 5"/>
          <p:cNvSpPr>
            <a:spLocks noGrp="1"/>
          </p:cNvSpPr>
          <p:nvPr>
            <p:ph sz="half" idx="1"/>
          </p:nvPr>
        </p:nvSpPr>
        <p:spPr>
          <a:xfrm>
            <a:off x="457200" y="1386840"/>
            <a:ext cx="4038600" cy="4525963"/>
          </a:xfrm>
        </p:spPr>
        <p:txBody>
          <a:bodyPr>
            <a:normAutofit lnSpcReduction="10000"/>
          </a:bodyPr>
          <a:lstStyle/>
          <a:p>
            <a:pPr marL="514350" indent="-514350">
              <a:buFont typeface="+mj-lt"/>
              <a:buAutoNum type="arabicPeriod"/>
            </a:pPr>
            <a:r>
              <a:rPr lang="en-US" dirty="0"/>
              <a:t>The Foundations of Copyright Law</a:t>
            </a:r>
          </a:p>
          <a:p>
            <a:pPr marL="514350" indent="-514350">
              <a:buFont typeface="+mj-lt"/>
              <a:buAutoNum type="arabicPeriod"/>
            </a:pPr>
            <a:r>
              <a:rPr lang="en-US" dirty="0">
                <a:solidFill>
                  <a:srgbClr val="FF0000"/>
                </a:solidFill>
              </a:rPr>
              <a:t>Fairness and Personality Theories</a:t>
            </a:r>
          </a:p>
          <a:p>
            <a:pPr marL="514350" indent="-514350">
              <a:buFont typeface="+mj-lt"/>
              <a:buAutoNum type="arabicPeriod"/>
            </a:pPr>
            <a:r>
              <a:rPr lang="en-US" dirty="0"/>
              <a:t>The Subject Matter of Copyright</a:t>
            </a:r>
          </a:p>
          <a:p>
            <a:pPr marL="514350" indent="-514350">
              <a:buFont typeface="+mj-lt"/>
              <a:buAutoNum type="arabicPeriod"/>
            </a:pPr>
            <a:r>
              <a:rPr lang="en-US" dirty="0">
                <a:solidFill>
                  <a:srgbClr val="FF0000"/>
                </a:solidFill>
              </a:rPr>
              <a:t>Welfare Theory</a:t>
            </a:r>
          </a:p>
          <a:p>
            <a:pPr marL="514350" indent="-514350">
              <a:buFont typeface="+mj-lt"/>
              <a:buAutoNum type="arabicPeriod"/>
            </a:pPr>
            <a:r>
              <a:rPr lang="en-US" dirty="0"/>
              <a:t>Authorship</a:t>
            </a:r>
          </a:p>
          <a:p>
            <a:pPr marL="514350" indent="-514350">
              <a:buFont typeface="+mj-lt"/>
              <a:buAutoNum type="arabicPeriod"/>
            </a:pPr>
            <a:r>
              <a:rPr lang="en-US" dirty="0"/>
              <a:t>The Mechanics of Copyright</a:t>
            </a:r>
          </a:p>
        </p:txBody>
      </p:sp>
      <p:sp>
        <p:nvSpPr>
          <p:cNvPr id="7" name="Content Placeholder 6"/>
          <p:cNvSpPr>
            <a:spLocks noGrp="1"/>
          </p:cNvSpPr>
          <p:nvPr>
            <p:ph sz="half" idx="2"/>
          </p:nvPr>
        </p:nvSpPr>
        <p:spPr>
          <a:xfrm>
            <a:off x="4648200" y="1376680"/>
            <a:ext cx="4038600" cy="4525963"/>
          </a:xfrm>
        </p:spPr>
        <p:txBody>
          <a:bodyPr>
            <a:normAutofit lnSpcReduction="10000"/>
          </a:bodyPr>
          <a:lstStyle/>
          <a:p>
            <a:pPr marL="514350" indent="-514350">
              <a:buFont typeface="+mj-lt"/>
              <a:buAutoNum type="arabicPeriod" startAt="7"/>
            </a:pPr>
            <a:r>
              <a:rPr lang="en-US" dirty="0"/>
              <a:t>Rights to Reproduce and Modify</a:t>
            </a:r>
          </a:p>
          <a:p>
            <a:pPr marL="514350" indent="-514350">
              <a:buFont typeface="+mj-lt"/>
              <a:buAutoNum type="arabicPeriod" startAt="7"/>
            </a:pPr>
            <a:r>
              <a:rPr lang="en-US" dirty="0"/>
              <a:t>Rights to Distribute, Perform, and Display</a:t>
            </a:r>
          </a:p>
          <a:p>
            <a:pPr marL="514350" indent="-514350">
              <a:buFont typeface="+mj-lt"/>
              <a:buAutoNum type="arabicPeriod" startAt="7"/>
            </a:pPr>
            <a:r>
              <a:rPr lang="en-US" dirty="0"/>
              <a:t>Fair Use and Misuse</a:t>
            </a:r>
          </a:p>
          <a:p>
            <a:pPr marL="514350" indent="-514350">
              <a:buFont typeface="+mj-lt"/>
              <a:buAutoNum type="arabicPeriod" startAt="7"/>
            </a:pPr>
            <a:r>
              <a:rPr lang="en-US" dirty="0">
                <a:solidFill>
                  <a:srgbClr val="FF0000"/>
                </a:solidFill>
              </a:rPr>
              <a:t> Cultural Theory</a:t>
            </a:r>
          </a:p>
          <a:p>
            <a:pPr marL="514350" indent="-514350">
              <a:buFont typeface="+mj-lt"/>
              <a:buAutoNum type="arabicPeriod" startAt="7"/>
            </a:pPr>
            <a:r>
              <a:rPr lang="en-US" dirty="0"/>
              <a:t> Supplements to Copyright</a:t>
            </a:r>
          </a:p>
          <a:p>
            <a:pPr marL="514350" indent="-514350">
              <a:buFont typeface="+mj-lt"/>
              <a:buAutoNum type="arabicPeriod" startAt="7"/>
            </a:pPr>
            <a:r>
              <a:rPr lang="en-US" dirty="0"/>
              <a:t> Remedies</a:t>
            </a:r>
          </a:p>
        </p:txBody>
      </p:sp>
      <p:sp>
        <p:nvSpPr>
          <p:cNvPr id="3" name="Date Placeholder 2"/>
          <p:cNvSpPr>
            <a:spLocks noGrp="1"/>
          </p:cNvSpPr>
          <p:nvPr>
            <p:ph type="dt" sz="half" idx="10"/>
          </p:nvPr>
        </p:nvSpPr>
        <p:spPr/>
        <p:txBody>
          <a:bodyPr/>
          <a:lstStyle/>
          <a:p>
            <a:fld id="{547B305F-7B25-FA4E-8F25-1DCD1FAA8AAC}" type="datetime4">
              <a:rPr lang="en-US" smtClean="0"/>
              <a:pPr/>
              <a:t>January 14, 2021</a:t>
            </a:fld>
            <a:endParaRPr lang="en-US"/>
          </a:p>
        </p:txBody>
      </p:sp>
    </p:spTree>
    <p:extLst>
      <p:ext uri="{BB962C8B-B14F-4D97-AF65-F5344CB8AC3E}">
        <p14:creationId xmlns:p14="http://schemas.microsoft.com/office/powerpoint/2010/main" val="66948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B305F-7B25-FA4E-8F25-1DCD1FAA8AAC}" type="datetime4">
              <a:rPr lang="en-US" smtClean="0"/>
              <a:pPr/>
              <a:t>January 14, 2021</a:t>
            </a:fld>
            <a:endParaRPr lang="en-US"/>
          </a:p>
        </p:txBody>
      </p:sp>
      <p:pic>
        <p:nvPicPr>
          <p:cNvPr id="4" name="Picture 3"/>
          <p:cNvPicPr>
            <a:picLocks noChangeAspect="1"/>
          </p:cNvPicPr>
          <p:nvPr/>
        </p:nvPicPr>
        <p:blipFill>
          <a:blip r:embed="rId2"/>
          <a:stretch>
            <a:fillRect/>
          </a:stretch>
        </p:blipFill>
        <p:spPr>
          <a:xfrm>
            <a:off x="2012844" y="76200"/>
            <a:ext cx="5118312" cy="6645275"/>
          </a:xfrm>
          <a:prstGeom prst="rect">
            <a:avLst/>
          </a:prstGeom>
        </p:spPr>
      </p:pic>
    </p:spTree>
    <p:extLst>
      <p:ext uri="{BB962C8B-B14F-4D97-AF65-F5344CB8AC3E}">
        <p14:creationId xmlns:p14="http://schemas.microsoft.com/office/powerpoint/2010/main" val="60552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580379" cy="6541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635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B9258B1-2122-E04B-8F67-4F9512505CD2}" type="datetime4">
              <a:rPr lang="en-US" sz="1000">
                <a:latin typeface="Arial" charset="0"/>
              </a:rPr>
              <a:pPr/>
              <a:t>January 14, 2021</a:t>
            </a:fld>
            <a:endParaRPr lang="en-US" sz="1000">
              <a:latin typeface="Arial" charset="0"/>
            </a:endParaRPr>
          </a:p>
        </p:txBody>
      </p:sp>
      <p:sp>
        <p:nvSpPr>
          <p:cNvPr id="27650"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800">
                <a:latin typeface="Arial" charset="0"/>
              </a:rPr>
              <a:t>© 2008, William Fisher.  This work is licensed under the Creative Commons Attribution-NonCommercial-ShareAlike 2.5 License.</a:t>
            </a:r>
          </a:p>
        </p:txBody>
      </p:sp>
      <p:pic>
        <p:nvPicPr>
          <p:cNvPr id="27651" name="Picture 2" descr="BleisteinCircus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915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7423" y="76200"/>
            <a:ext cx="3935611" cy="6705600"/>
          </a:xfrm>
          <a:prstGeom prst="rect">
            <a:avLst/>
          </a:prstGeom>
        </p:spPr>
      </p:pic>
      <p:sp>
        <p:nvSpPr>
          <p:cNvPr id="3" name="TextBox 2"/>
          <p:cNvSpPr txBox="1"/>
          <p:nvPr/>
        </p:nvSpPr>
        <p:spPr>
          <a:xfrm rot="16200000">
            <a:off x="-755826" y="3120084"/>
            <a:ext cx="4019049" cy="523220"/>
          </a:xfrm>
          <a:prstGeom prst="rect">
            <a:avLst/>
          </a:prstGeom>
          <a:noFill/>
        </p:spPr>
        <p:txBody>
          <a:bodyPr wrap="none" rtlCol="0">
            <a:spAutoFit/>
          </a:bodyPr>
          <a:lstStyle/>
          <a:p>
            <a:r>
              <a:rPr lang="en-US" sz="1400" dirty="0"/>
              <a:t>Source:  </a:t>
            </a:r>
            <a:r>
              <a:rPr lang="en-US" sz="1400" dirty="0">
                <a:hlinkClick r:id="rId3"/>
              </a:rPr>
              <a:t>http://www.oscarwildeinamerica.org/sarony/</a:t>
            </a:r>
            <a:endParaRPr lang="en-US" sz="1400" dirty="0"/>
          </a:p>
          <a:p>
            <a:r>
              <a:rPr lang="en-US" sz="1400" dirty="0"/>
              <a:t>sarony-photographs.html#item119  </a:t>
            </a:r>
          </a:p>
        </p:txBody>
      </p:sp>
    </p:spTree>
    <p:extLst>
      <p:ext uri="{BB962C8B-B14F-4D97-AF65-F5344CB8AC3E}">
        <p14:creationId xmlns:p14="http://schemas.microsoft.com/office/powerpoint/2010/main" val="286891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09600" y="685800"/>
            <a:ext cx="7772400" cy="862013"/>
          </a:xfrm>
        </p:spPr>
        <p:txBody>
          <a:bodyPr>
            <a:normAutofit fontScale="90000"/>
          </a:bodyPr>
          <a:lstStyle/>
          <a:p>
            <a:pPr eaLnBrk="1" hangingPunct="1"/>
            <a:r>
              <a:rPr lang="en-US" sz="2800" i="1" dirty="0">
                <a:latin typeface="Arial" charset="0"/>
              </a:rPr>
              <a:t>Bill </a:t>
            </a:r>
            <a:r>
              <a:rPr lang="en-US" sz="2800" i="1" dirty="0" err="1">
                <a:latin typeface="Arial" charset="0"/>
              </a:rPr>
              <a:t>Diodato</a:t>
            </a:r>
            <a:r>
              <a:rPr lang="en-US" sz="2800" i="1" dirty="0">
                <a:latin typeface="Arial" charset="0"/>
              </a:rPr>
              <a:t> Photography v. </a:t>
            </a:r>
            <a:br>
              <a:rPr lang="en-US" sz="2800" i="1" dirty="0">
                <a:latin typeface="Arial" charset="0"/>
              </a:rPr>
            </a:br>
            <a:r>
              <a:rPr lang="en-US" sz="2800" i="1" dirty="0">
                <a:latin typeface="Arial" charset="0"/>
              </a:rPr>
              <a:t>Kate Spade</a:t>
            </a:r>
            <a:endParaRPr lang="en-US" sz="2800" dirty="0">
              <a:latin typeface="Arial" charset="0"/>
            </a:endParaRPr>
          </a:p>
        </p:txBody>
      </p:sp>
      <p:sp>
        <p:nvSpPr>
          <p:cNvPr id="95235" name="Rectangle 3"/>
          <p:cNvSpPr>
            <a:spLocks noGrp="1" noChangeArrowheads="1"/>
          </p:cNvSpPr>
          <p:nvPr>
            <p:ph type="body" idx="1"/>
          </p:nvPr>
        </p:nvSpPr>
        <p:spPr>
          <a:xfrm>
            <a:off x="562883" y="1282460"/>
            <a:ext cx="8153400" cy="3810000"/>
          </a:xfrm>
        </p:spPr>
        <p:txBody>
          <a:bodyPr/>
          <a:lstStyle/>
          <a:p>
            <a:pPr marL="106363" lvl="1" indent="0" eaLnBrk="1" hangingPunct="1">
              <a:buFontTx/>
              <a:buNone/>
            </a:pPr>
            <a:endParaRPr lang="en-US" sz="1900" dirty="0">
              <a:latin typeface="Arial" charset="0"/>
              <a:ea typeface="ＭＳ Ｐゴシック" charset="0"/>
              <a:cs typeface="ＭＳ Ｐゴシック" charset="0"/>
            </a:endParaRPr>
          </a:p>
          <a:p>
            <a:pPr marL="106363" lvl="1" indent="0" eaLnBrk="1" hangingPunct="1">
              <a:buFontTx/>
              <a:buNone/>
            </a:pPr>
            <a:endParaRPr lang="en-US" sz="1900" dirty="0">
              <a:latin typeface="Arial" charset="0"/>
              <a:ea typeface="ＭＳ Ｐゴシック" charset="0"/>
              <a:cs typeface="ＭＳ Ｐゴシック" charset="0"/>
            </a:endParaRPr>
          </a:p>
          <a:p>
            <a:pPr marL="106363" lvl="1" indent="0" eaLnBrk="1" hangingPunct="1">
              <a:buFontTx/>
              <a:buNone/>
            </a:pPr>
            <a:r>
              <a:rPr lang="en-US" sz="1900" dirty="0">
                <a:latin typeface="Arial" charset="0"/>
                <a:ea typeface="ＭＳ Ｐゴシック" charset="0"/>
                <a:cs typeface="ＭＳ Ｐゴシック" charset="0"/>
              </a:rPr>
              <a:t>     Original Photograph		   				Accused Photograph</a:t>
            </a:r>
          </a:p>
        </p:txBody>
      </p:sp>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7" y="2443856"/>
            <a:ext cx="4333490" cy="3526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583" y="2443855"/>
            <a:ext cx="4434584" cy="352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78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1C23013-D99B-4046-855C-586C3A62B6ED}" type="datetime4">
              <a:rPr lang="en-US" sz="1000">
                <a:latin typeface="Arial" charset="0"/>
              </a:rPr>
              <a:pPr/>
              <a:t>January 14, 2021</a:t>
            </a:fld>
            <a:endParaRPr lang="en-US" sz="1000">
              <a:latin typeface="Arial" charset="0"/>
            </a:endParaRPr>
          </a:p>
        </p:txBody>
      </p:sp>
      <p:pic>
        <p:nvPicPr>
          <p:cNvPr id="97283" name="Picture 5" descr="babie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602038"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4" name="Picture 6" descr="babi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397250" cy="430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8186265"/>
      </p:ext>
    </p:extLst>
  </p:cSld>
  <p:clrMapOvr>
    <a:masterClrMapping/>
  </p:clrMapOvr>
</p:sld>
</file>

<file path=ppt/theme/theme1.xml><?xml version="1.0" encoding="utf-8"?>
<a:theme xmlns:a="http://schemas.openxmlformats.org/drawingml/2006/main" name="Copyrigh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CopyrightX.potx</Template>
  <TotalTime>7168</TotalTime>
  <Words>413</Words>
  <Application>Microsoft Macintosh PowerPoint</Application>
  <PresentationFormat>On-screen Show (4:3)</PresentationFormat>
  <Paragraphs>117</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Garamond</vt:lpstr>
      <vt:lpstr>Times New Roman</vt:lpstr>
      <vt:lpstr>CopyrightX</vt:lpstr>
      <vt:lpstr>PowerPoint Presentation</vt:lpstr>
      <vt:lpstr>PowerPoint Presentation</vt:lpstr>
      <vt:lpstr>Lecture Topics</vt:lpstr>
      <vt:lpstr>PowerPoint Presentation</vt:lpstr>
      <vt:lpstr>PowerPoint Presentation</vt:lpstr>
      <vt:lpstr>PowerPoint Presentation</vt:lpstr>
      <vt:lpstr>PowerPoint Presentation</vt:lpstr>
      <vt:lpstr>Bill Diodato Photography v.  Kate Spade</vt:lpstr>
      <vt:lpstr>PowerPoint Presentation</vt:lpstr>
      <vt:lpstr>PowerPoint Presentation</vt:lpstr>
      <vt:lpstr>Berne Convention Members (January 2016)</vt:lpstr>
      <vt:lpstr>World Trade Organization Members (January 2016)</vt:lpstr>
      <vt:lpstr>TPP Participating Countries (January 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Fisher</dc:creator>
  <cp:lastModifiedBy>Terry Fisher</cp:lastModifiedBy>
  <cp:revision>27</cp:revision>
  <dcterms:created xsi:type="dcterms:W3CDTF">2013-12-08T16:03:18Z</dcterms:created>
  <dcterms:modified xsi:type="dcterms:W3CDTF">2021-01-14T14:29:53Z</dcterms:modified>
</cp:coreProperties>
</file>