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24" r:id="rId3"/>
    <p:sldId id="298" r:id="rId4"/>
    <p:sldId id="299" r:id="rId5"/>
    <p:sldId id="303" r:id="rId6"/>
    <p:sldId id="304" r:id="rId7"/>
    <p:sldId id="333" r:id="rId8"/>
    <p:sldId id="33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2C2"/>
    <a:srgbClr val="C5C5C5"/>
    <a:srgbClr val="BFBFB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30"/>
    <p:restoredTop sz="98163"/>
  </p:normalViewPr>
  <p:slideViewPr>
    <p:cSldViewPr snapToGrid="0" snapToObjects="1" showGuides="1">
      <p:cViewPr varScale="1">
        <p:scale>
          <a:sx n="112" d="100"/>
          <a:sy n="112" d="100"/>
        </p:scale>
        <p:origin x="1656" y="200"/>
      </p:cViewPr>
      <p:guideLst>
        <p:guide orient="horz" pos="54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B483A-D136-EA4F-B785-37C6AAB2F23B}" type="datetimeFigureOut">
              <a:rPr lang="en-US" smtClean="0"/>
              <a:t>4/16/24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5862E-CE12-A842-8688-C3FB854D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50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19138"/>
            <a:ext cx="4549775" cy="3413125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93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11AB-5AA9-8346-A0A9-652F5F74A15B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240C-596B-B449-B8A3-EE04B3B61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3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11AB-5AA9-8346-A0A9-652F5F74A15B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240C-596B-B449-B8A3-EE04B3B61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7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11AB-5AA9-8346-A0A9-652F5F74A15B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240C-596B-B449-B8A3-EE04B3B61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2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11AB-5AA9-8346-A0A9-652F5F74A15B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240C-596B-B449-B8A3-EE04B3B61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3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11AB-5AA9-8346-A0A9-652F5F74A15B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240C-596B-B449-B8A3-EE04B3B61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9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11AB-5AA9-8346-A0A9-652F5F74A15B}" type="datetimeFigureOut">
              <a:rPr lang="en-US" smtClean="0"/>
              <a:t>4/16/24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240C-596B-B449-B8A3-EE04B3B61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5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11AB-5AA9-8346-A0A9-652F5F74A15B}" type="datetimeFigureOut">
              <a:rPr lang="en-US" smtClean="0"/>
              <a:t>4/16/24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240C-596B-B449-B8A3-EE04B3B61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6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11AB-5AA9-8346-A0A9-652F5F74A15B}" type="datetimeFigureOut">
              <a:rPr lang="en-US" smtClean="0"/>
              <a:t>4/16/24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240C-596B-B449-B8A3-EE04B3B61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3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11AB-5AA9-8346-A0A9-652F5F74A15B}" type="datetimeFigureOut">
              <a:rPr lang="en-US" smtClean="0"/>
              <a:t>4/16/24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240C-596B-B449-B8A3-EE04B3B61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5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11AB-5AA9-8346-A0A9-652F5F74A15B}" type="datetimeFigureOut">
              <a:rPr lang="en-US" smtClean="0"/>
              <a:t>4/16/24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240C-596B-B449-B8A3-EE04B3B61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1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11AB-5AA9-8346-A0A9-652F5F74A15B}" type="datetimeFigureOut">
              <a:rPr lang="en-US" smtClean="0"/>
              <a:t>4/16/24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240C-596B-B449-B8A3-EE04B3B61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43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December 8,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6240C-596B-B449-B8A3-EE04B3B610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29" y="152401"/>
            <a:ext cx="1170214" cy="329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Venn diagram&#10;&#10;Description automatically generated">
            <a:extLst>
              <a:ext uri="{FF2B5EF4-FFF2-40B4-BE49-F238E27FC236}">
                <a16:creationId xmlns:a16="http://schemas.microsoft.com/office/drawing/2014/main" id="{C9F4A429-C5B7-6749-A0B7-9AD248ED1B5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1557" y="126206"/>
            <a:ext cx="407152" cy="47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8181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/>
              <a:t>Calder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William Fisher</a:t>
            </a:r>
          </a:p>
          <a:p>
            <a:r>
              <a:rPr lang="en-US" sz="2000" dirty="0"/>
              <a:t>April 2022</a:t>
            </a:r>
          </a:p>
        </p:txBody>
      </p:sp>
    </p:spTree>
    <p:extLst>
      <p:ext uri="{BB962C8B-B14F-4D97-AF65-F5344CB8AC3E}">
        <p14:creationId xmlns:p14="http://schemas.microsoft.com/office/powerpoint/2010/main" val="893907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2325"/>
            <a:ext cx="8229600" cy="1143000"/>
          </a:xfrm>
        </p:spPr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6259" y="3127559"/>
            <a:ext cx="70929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When analyzing the following hypothetical problems, assume that Calder is still alive, all of the works were created after 1990, and Calder has not waived his VARA rights</a:t>
            </a:r>
          </a:p>
        </p:txBody>
      </p:sp>
    </p:spTree>
    <p:extLst>
      <p:ext uri="{BB962C8B-B14F-4D97-AF65-F5344CB8AC3E}">
        <p14:creationId xmlns:p14="http://schemas.microsoft.com/office/powerpoint/2010/main" val="2502685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47572" cy="56606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2541" y="5937633"/>
            <a:ext cx="2678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Question 1:  Rust</a:t>
            </a:r>
          </a:p>
        </p:txBody>
      </p:sp>
    </p:spTree>
    <p:extLst>
      <p:ext uri="{BB962C8B-B14F-4D97-AF65-F5344CB8AC3E}">
        <p14:creationId xmlns:p14="http://schemas.microsoft.com/office/powerpoint/2010/main" val="3804331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47572" cy="56606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2541" y="5937633"/>
            <a:ext cx="3998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Question 2:  Repaint black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5493993" y="2891133"/>
            <a:ext cx="4395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 http://www.cambridge2000.com/gallery2/html/2010/P72142612e.html</a:t>
            </a:r>
          </a:p>
        </p:txBody>
      </p:sp>
    </p:spTree>
    <p:extLst>
      <p:ext uri="{BB962C8B-B14F-4D97-AF65-F5344CB8AC3E}">
        <p14:creationId xmlns:p14="http://schemas.microsoft.com/office/powerpoint/2010/main" val="1896104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305F-7B25-FA4E-8F25-1DCD1FAA8AAC}" type="datetime4">
              <a:rPr lang="en-US" smtClean="0"/>
              <a:pPr/>
              <a:t>April 16, 2024</a:t>
            </a:fld>
            <a:endParaRPr lang="en-US"/>
          </a:p>
        </p:txBody>
      </p:sp>
      <p:pic>
        <p:nvPicPr>
          <p:cNvPr id="6" name="Picture 5" descr="Calder in Pittsburg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2" y="73900"/>
            <a:ext cx="4216400" cy="635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4064" y="702518"/>
            <a:ext cx="4134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Question 3:  Repaint green and gold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200" y="4411006"/>
            <a:ext cx="2835389" cy="206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91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 Mobile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020"/>
            <a:ext cx="9144000" cy="4536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 rot="19854943">
            <a:off x="3421833" y="4153680"/>
            <a:ext cx="385046" cy="348321"/>
          </a:xfrm>
          <a:prstGeom prst="ellipse">
            <a:avLst/>
          </a:prstGeom>
          <a:solidFill>
            <a:srgbClr val="C2C2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17148" y="6381941"/>
            <a:ext cx="49708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 http://</a:t>
            </a:r>
            <a:r>
              <a:rPr lang="en-US" sz="1000" dirty="0" err="1"/>
              <a:t>idaaf.com</a:t>
            </a:r>
            <a:r>
              <a:rPr lang="en-US" sz="1000" dirty="0"/>
              <a:t>/</a:t>
            </a:r>
            <a:r>
              <a:rPr lang="en-US" sz="1000" dirty="0" err="1"/>
              <a:t>wp</a:t>
            </a:r>
            <a:r>
              <a:rPr lang="en-US" sz="1000" dirty="0"/>
              <a:t>-content/uploads/2016/01/Fish-Mobile-hirshhorn.</a:t>
            </a:r>
            <a:r>
              <a:rPr lang="en-US" sz="1000" dirty="0" err="1"/>
              <a:t>si</a:t>
            </a:r>
            <a:r>
              <a:rPr lang="en-US" sz="1000" dirty="0"/>
              <a:t>_.</a:t>
            </a:r>
            <a:r>
              <a:rPr lang="en-US" sz="1000" dirty="0" err="1"/>
              <a:t>edu</a:t>
            </a:r>
            <a:r>
              <a:rPr lang="en-US" sz="1000" dirty="0"/>
              <a:t>_.jpg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6045" y="5424253"/>
            <a:ext cx="413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Question 4:  Remove scale</a:t>
            </a:r>
          </a:p>
        </p:txBody>
      </p:sp>
    </p:spTree>
    <p:extLst>
      <p:ext uri="{BB962C8B-B14F-4D97-AF65-F5344CB8AC3E}">
        <p14:creationId xmlns:p14="http://schemas.microsoft.com/office/powerpoint/2010/main" val="2062318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664-8902-024D-B160-AD254620E558}" type="datetime4">
              <a:rPr lang="en-US"/>
              <a:pPr/>
              <a:t>April 16, 2024</a:t>
            </a:fld>
            <a:endParaRPr lang="en-US"/>
          </a:p>
        </p:txBody>
      </p:sp>
      <p:pic>
        <p:nvPicPr>
          <p:cNvPr id="123906" name="Picture 2" descr="Calder Eleph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"/>
            <a:ext cx="4854575" cy="6172200"/>
          </a:xfrm>
          <a:prstGeom prst="rect">
            <a:avLst/>
          </a:prstGeom>
          <a:noFill/>
        </p:spPr>
      </p:pic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6080125" y="1946275"/>
            <a:ext cx="2493963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Alexander Calder,</a:t>
            </a:r>
          </a:p>
          <a:p>
            <a:r>
              <a:rPr lang="en-US"/>
              <a:t>“Elephant” (wood)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0493" y="3390900"/>
            <a:ext cx="1954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Question 5:  Claim credit</a:t>
            </a:r>
          </a:p>
        </p:txBody>
      </p:sp>
    </p:spTree>
    <p:extLst>
      <p:ext uri="{BB962C8B-B14F-4D97-AF65-F5344CB8AC3E}">
        <p14:creationId xmlns:p14="http://schemas.microsoft.com/office/powerpoint/2010/main" val="1527704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40" y="661073"/>
            <a:ext cx="8828707" cy="58891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3245" y="6550223"/>
            <a:ext cx="6117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  https://</a:t>
            </a:r>
            <a:r>
              <a:rPr lang="en-US" sz="1400" dirty="0" err="1"/>
              <a:t>www.demilked.com</a:t>
            </a:r>
            <a:r>
              <a:rPr lang="en-US" sz="1400" dirty="0"/>
              <a:t>/burning-man-festival-photos-victor-</a:t>
            </a:r>
            <a:r>
              <a:rPr lang="en-US" sz="1400" dirty="0" err="1"/>
              <a:t>habchy</a:t>
            </a:r>
            <a:r>
              <a:rPr lang="en-US" sz="1400" dirty="0"/>
              <a:t>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33032" y="118091"/>
            <a:ext cx="4383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Question 6:  Burning </a:t>
            </a:r>
            <a:r>
              <a:rPr lang="en-US" sz="2400" dirty="0"/>
              <a:t>Man Festival</a:t>
            </a:r>
          </a:p>
        </p:txBody>
      </p:sp>
    </p:spTree>
    <p:extLst>
      <p:ext uri="{BB962C8B-B14F-4D97-AF65-F5344CB8AC3E}">
        <p14:creationId xmlns:p14="http://schemas.microsoft.com/office/powerpoint/2010/main" val="1422315163"/>
      </p:ext>
    </p:extLst>
  </p:cSld>
  <p:clrMapOvr>
    <a:masterClrMapping/>
  </p:clrMapOvr>
</p:sld>
</file>

<file path=ppt/theme/theme1.xml><?xml version="1.0" encoding="utf-8"?>
<a:theme xmlns:a="http://schemas.openxmlformats.org/drawingml/2006/main" name="Copyright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CopyrightX.potx</Template>
  <TotalTime>8310</TotalTime>
  <Words>134</Words>
  <Application>Microsoft Macintosh PowerPoint</Application>
  <PresentationFormat>On-screen Show (4:3)</PresentationFormat>
  <Paragraphs>19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CopyrightX</vt:lpstr>
      <vt:lpstr>Calder</vt:lpstr>
      <vt:lpstr>Problems</vt:lpstr>
      <vt:lpstr>PowerPoint Presentation</vt:lpstr>
      <vt:lpstr>PowerPoint Presentation</vt:lpstr>
      <vt:lpstr>PowerPoint Presentation</vt:lpstr>
      <vt:lpstr>Fish Mobile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Fisher</dc:creator>
  <cp:lastModifiedBy>Terry Fisher</cp:lastModifiedBy>
  <cp:revision>36</cp:revision>
  <dcterms:created xsi:type="dcterms:W3CDTF">2013-12-08T16:03:18Z</dcterms:created>
  <dcterms:modified xsi:type="dcterms:W3CDTF">2024-04-16T12:08:58Z</dcterms:modified>
</cp:coreProperties>
</file>