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61" r:id="rId3"/>
    <p:sldId id="304" r:id="rId4"/>
    <p:sldId id="306" r:id="rId5"/>
    <p:sldId id="3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42"/>
    <p:restoredTop sz="96327"/>
  </p:normalViewPr>
  <p:slideViewPr>
    <p:cSldViewPr snapToGrid="0" snapToObjects="1" showGuides="1">
      <p:cViewPr varScale="1">
        <p:scale>
          <a:sx n="112" d="100"/>
          <a:sy n="112" d="100"/>
        </p:scale>
        <p:origin x="60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1AD9-7B5A-7F42-9493-E44EE43F0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714BC-B8E2-E543-A7F6-4BB75714E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D3BD-9778-324F-9CD4-34551EB1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17C9-59BB-CD47-B0E8-09914EB8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D862C-26FB-B946-8C68-B9DD1F31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5C07-E934-9F4B-96B0-AB9B4598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60903-B776-B24E-9066-BD2B9664D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3FF-7592-B843-9AB4-846CD2CE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2214D-36AB-2045-B873-1449A47E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A5DE-BE37-7447-ABF1-9C8E34CB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EDF86-5BB3-464B-8C6A-89C68FEC8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08C93-6BDC-1846-A5A8-708B39A43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2699D-0A8C-8A4A-8C3A-0A0E1404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F299-53D3-7E4E-A49C-640B7447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0EB71-8B52-554D-80F9-88DD5BF5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BB46-168C-1248-BBD3-5F80381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D2DC-E70F-CE46-BCB2-F17BDB71D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95B9-4752-2B4D-B4A2-415E5B48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9B6AD-9D8A-6F47-B4ED-5C8E55B7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F0877-4B23-C842-B98C-1A1E00A8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1FA9-4C40-C14E-A876-8BDF994A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108EA-45A2-9044-B13B-8A3FF9643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414D-30D0-AD48-9A7D-E9CF197D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33800-5D47-484E-BC88-B90B7456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F653-5173-D24B-B17C-C0631970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1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48B1-66E0-9C49-B9FE-569E9D6C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8E95-18E3-E746-9BC7-86892A901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1012C-A4DC-F24D-88BE-D48E01527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290C6-FFBD-1B43-BD50-DB39120D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05371-04E8-3848-9495-D427CE41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1A1EF-37A8-F246-90F5-3ACC63C9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060B-4FE3-C944-96ED-7473F928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D211F-C7CF-0344-8FB8-ECB45C0C0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85D1E-E95F-314B-BD1C-CBB7E7F46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0C63F-2E83-534B-8094-98AD35D6E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D4E8F-C3BD-F844-8903-BC7F66F9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1E4C4-E6C8-1845-89C9-6001A7F8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BB842-23A9-C445-8899-C8DF468A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AB77B-A0C7-BD4E-8C84-1FF8DC0B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0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5C15-6E8E-1843-9026-8822AECE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1C88D-0039-EA46-ACDE-3E3A7C33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A6A55-1820-4044-90BF-56DF205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792E2-64AE-304A-8303-5E4F0A08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5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C0F9B-696F-EE49-9EAE-F1AB9FB1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8CF19-B21F-0248-9258-DACCC48A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8CF9-3EC8-1F4C-8ADE-FBB09647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65C9-A249-7A4C-B5A4-E9531471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3F29-5B71-064D-9BD9-0B69C4C2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2194A-AA13-704D-A541-BD12432BC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B47D1-D2CB-064B-94A4-057C7CF8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093AA-4DCD-0F44-ADB5-AAF33517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89F3A-6C78-7B4A-A3CA-DF69F258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0463-BB13-2847-987B-6AE6193B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D94EC-9E0C-D340-A3CC-014B59AB8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AFD71-E295-7E4B-8D72-12164A6D0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5F9A-8BBD-124A-A8A9-F0E93076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18CD7-FB5D-EF47-B8EF-02417938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D5F28-0348-B84C-9894-1B496318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69DF5-A3E3-C040-8322-B58D9246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89B51-9ABD-3942-9E9D-DBE7938F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2FF2-F1EA-104A-A24E-965031B61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A7716-F34D-3945-9EF5-4585D9EE3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A44E7-4829-F74B-A376-2E5C1077B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arvard_shield-University.png">
            <a:hlinkClick r:id="" action="ppaction://noaction"/>
            <a:extLst>
              <a:ext uri="{FF2B5EF4-FFF2-40B4-BE49-F238E27FC236}">
                <a16:creationId xmlns:a16="http://schemas.microsoft.com/office/drawing/2014/main" id="{E39C2B8F-B4B1-4E45-8501-B554A442558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8680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2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FB3D-912B-BF4C-B5AF-BD003D62DE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Tattoos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0E927-6CDF-EE40-A58F-3FA4914FDE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CX235</a:t>
            </a:r>
          </a:p>
          <a:p>
            <a:r>
              <a:rPr lang="en-US" dirty="0"/>
              <a:t>William Fisher</a:t>
            </a:r>
          </a:p>
          <a:p>
            <a:r>
              <a:rPr lang="en-US" dirty="0"/>
              <a:t>February 2021</a:t>
            </a:r>
          </a:p>
        </p:txBody>
      </p:sp>
      <p:pic>
        <p:nvPicPr>
          <p:cNvPr id="4" name="Picture 3" descr="Harvard_shield-University.png">
            <a:hlinkClick r:id="" action="ppaction://noaction"/>
            <a:extLst>
              <a:ext uri="{FF2B5EF4-FFF2-40B4-BE49-F238E27FC236}">
                <a16:creationId xmlns:a16="http://schemas.microsoft.com/office/drawing/2014/main" id="{932D0356-2815-D84E-B0AB-167EB2E80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8680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3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DEFDD-C0D7-1C74-41C3-ADF0776C8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5785-962A-F5B4-7D7C-6A8AF926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Tattoo problems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F6E599-618C-92CB-8A90-AE81EA27E4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730" y="1118938"/>
          <a:ext cx="11898628" cy="540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407">
                  <a:extLst>
                    <a:ext uri="{9D8B030D-6E8A-4147-A177-3AD203B41FA5}">
                      <a16:colId xmlns:a16="http://schemas.microsoft.com/office/drawing/2014/main" val="3607829251"/>
                    </a:ext>
                  </a:extLst>
                </a:gridCol>
                <a:gridCol w="1241288">
                  <a:extLst>
                    <a:ext uri="{9D8B030D-6E8A-4147-A177-3AD203B41FA5}">
                      <a16:colId xmlns:a16="http://schemas.microsoft.com/office/drawing/2014/main" val="3265703254"/>
                    </a:ext>
                  </a:extLst>
                </a:gridCol>
                <a:gridCol w="1312218">
                  <a:extLst>
                    <a:ext uri="{9D8B030D-6E8A-4147-A177-3AD203B41FA5}">
                      <a16:colId xmlns:a16="http://schemas.microsoft.com/office/drawing/2014/main" val="2097704280"/>
                    </a:ext>
                  </a:extLst>
                </a:gridCol>
                <a:gridCol w="1312218">
                  <a:extLst>
                    <a:ext uri="{9D8B030D-6E8A-4147-A177-3AD203B41FA5}">
                      <a16:colId xmlns:a16="http://schemas.microsoft.com/office/drawing/2014/main" val="2897773110"/>
                    </a:ext>
                  </a:extLst>
                </a:gridCol>
                <a:gridCol w="1356550">
                  <a:extLst>
                    <a:ext uri="{9D8B030D-6E8A-4147-A177-3AD203B41FA5}">
                      <a16:colId xmlns:a16="http://schemas.microsoft.com/office/drawing/2014/main" val="3047641940"/>
                    </a:ext>
                  </a:extLst>
                </a:gridCol>
                <a:gridCol w="1356550">
                  <a:extLst>
                    <a:ext uri="{9D8B030D-6E8A-4147-A177-3AD203B41FA5}">
                      <a16:colId xmlns:a16="http://schemas.microsoft.com/office/drawing/2014/main" val="1057696289"/>
                    </a:ext>
                  </a:extLst>
                </a:gridCol>
                <a:gridCol w="1108293">
                  <a:extLst>
                    <a:ext uri="{9D8B030D-6E8A-4147-A177-3AD203B41FA5}">
                      <a16:colId xmlns:a16="http://schemas.microsoft.com/office/drawing/2014/main" val="1554608916"/>
                    </a:ext>
                  </a:extLst>
                </a:gridCol>
                <a:gridCol w="1261553">
                  <a:extLst>
                    <a:ext uri="{9D8B030D-6E8A-4147-A177-3AD203B41FA5}">
                      <a16:colId xmlns:a16="http://schemas.microsoft.com/office/drawing/2014/main" val="3156809133"/>
                    </a:ext>
                  </a:extLst>
                </a:gridCol>
                <a:gridCol w="1318551">
                  <a:extLst>
                    <a:ext uri="{9D8B030D-6E8A-4147-A177-3AD203B41FA5}">
                      <a16:colId xmlns:a16="http://schemas.microsoft.com/office/drawing/2014/main" val="1983499627"/>
                    </a:ext>
                  </a:extLst>
                </a:gridCol>
              </a:tblGrid>
              <a:tr h="130168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Subject Matter coverage?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Fixation?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Originality?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Expression?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Ownership?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Copying?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Substantial similarity?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Defense?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388906"/>
                  </a:ext>
                </a:extLst>
              </a:tr>
              <a:tr h="901165">
                <a:tc>
                  <a:txBody>
                    <a:bodyPr/>
                    <a:lstStyle/>
                    <a:p>
                      <a:r>
                        <a:rPr lang="en-US" sz="2400" dirty="0"/>
                        <a:t>Flowers v. </a:t>
                      </a:r>
                      <a:r>
                        <a:rPr lang="en-US" sz="2400" dirty="0" err="1"/>
                        <a:t>Gnomo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576046"/>
                  </a:ext>
                </a:extLst>
              </a:tr>
              <a:tr h="901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Alexander v.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813788"/>
                  </a:ext>
                </a:extLst>
              </a:tr>
              <a:tr h="901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Solid Oak v.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052562"/>
                  </a:ext>
                </a:extLst>
              </a:tr>
              <a:tr h="901165">
                <a:tc>
                  <a:txBody>
                    <a:bodyPr/>
                    <a:lstStyle/>
                    <a:p>
                      <a:r>
                        <a:rPr lang="en-US" sz="2400" dirty="0"/>
                        <a:t>James v. 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785262"/>
                  </a:ext>
                </a:extLst>
              </a:tr>
              <a:tr h="500647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04249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24D3549-1F35-F96D-E607-1A83FD6CAEA7}"/>
              </a:ext>
            </a:extLst>
          </p:cNvPr>
          <p:cNvSpPr/>
          <p:nvPr/>
        </p:nvSpPr>
        <p:spPr>
          <a:xfrm>
            <a:off x="125730" y="6046470"/>
            <a:ext cx="11978640" cy="65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6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id="{59A52D4D-B2FF-06EB-33FD-11EE29944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50"/>
            <a:ext cx="12066904" cy="65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0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93D79-2BDB-D3A9-DB28-67F6A6B72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6825C6A-ED2F-C953-980B-C1BD98136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354" y="0"/>
            <a:ext cx="6687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2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A54E8-2645-6ACA-F27D-F45D3F08F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FF48C0-2E77-750D-8798-253B6C8F20B7}"/>
              </a:ext>
            </a:extLst>
          </p:cNvPr>
          <p:cNvSpPr/>
          <p:nvPr/>
        </p:nvSpPr>
        <p:spPr>
          <a:xfrm>
            <a:off x="3807655" y="5491089"/>
            <a:ext cx="1130105" cy="48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NBA 2K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0D084A-722F-897A-561C-DFB74064D5BA}"/>
              </a:ext>
            </a:extLst>
          </p:cNvPr>
          <p:cNvSpPr/>
          <p:nvPr/>
        </p:nvSpPr>
        <p:spPr>
          <a:xfrm>
            <a:off x="7169712" y="5491089"/>
            <a:ext cx="1130105" cy="48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WWE 2K</a:t>
            </a:r>
          </a:p>
        </p:txBody>
      </p:sp>
      <p:pic>
        <p:nvPicPr>
          <p:cNvPr id="7" name="Picture 2" descr="Image result for WWE 2K Randy Orton">
            <a:extLst>
              <a:ext uri="{FF2B5EF4-FFF2-40B4-BE49-F238E27FC236}">
                <a16:creationId xmlns:a16="http://schemas.microsoft.com/office/drawing/2014/main" id="{AAA5E0A9-29B3-09F0-9BBE-CDB72AF05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41" y="5671595"/>
            <a:ext cx="2006867" cy="11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James2K.jpg">
            <a:extLst>
              <a:ext uri="{FF2B5EF4-FFF2-40B4-BE49-F238E27FC236}">
                <a16:creationId xmlns:a16="http://schemas.microsoft.com/office/drawing/2014/main" id="{526DFC44-5548-2DFF-AAD6-8AB82F999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3" y="5671594"/>
            <a:ext cx="2006868" cy="1128863"/>
          </a:xfrm>
          <a:prstGeom prst="rect">
            <a:avLst/>
          </a:prstGeom>
        </p:spPr>
      </p:pic>
      <p:pic>
        <p:nvPicPr>
          <p:cNvPr id="9" name="Picture 8" descr="lebron-tattoo-1.png">
            <a:extLst>
              <a:ext uri="{FF2B5EF4-FFF2-40B4-BE49-F238E27FC236}">
                <a16:creationId xmlns:a16="http://schemas.microsoft.com/office/drawing/2014/main" id="{183EAB7F-4E97-F7B4-C51B-BAB4D4FFE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92" y="1383658"/>
            <a:ext cx="1619153" cy="1120323"/>
          </a:xfrm>
          <a:prstGeom prst="rect">
            <a:avLst/>
          </a:prstGeom>
        </p:spPr>
      </p:pic>
      <p:pic>
        <p:nvPicPr>
          <p:cNvPr id="10" name="Picture 2" descr="Image result for Alexander tattoos on Randy Orton">
            <a:extLst>
              <a:ext uri="{FF2B5EF4-FFF2-40B4-BE49-F238E27FC236}">
                <a16:creationId xmlns:a16="http://schemas.microsoft.com/office/drawing/2014/main" id="{BE95B751-CCD5-302E-D2A9-28A1A22EB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49" y="1223760"/>
            <a:ext cx="1481459" cy="14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NBA logo">
            <a:extLst>
              <a:ext uri="{FF2B5EF4-FFF2-40B4-BE49-F238E27FC236}">
                <a16:creationId xmlns:a16="http://schemas.microsoft.com/office/drawing/2014/main" id="{AFD49FAE-3759-76BA-2A42-AA00DCB2C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93" y="3257203"/>
            <a:ext cx="1976061" cy="111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WWE logo">
            <a:extLst>
              <a:ext uri="{FF2B5EF4-FFF2-40B4-BE49-F238E27FC236}">
                <a16:creationId xmlns:a16="http://schemas.microsoft.com/office/drawing/2014/main" id="{083FB3D8-E429-06A1-2C5B-B63FD53CA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10" y="3354618"/>
            <a:ext cx="1003691" cy="91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2044ABD-FAC5-29EB-8163-D9E050EDE6EF}"/>
              </a:ext>
            </a:extLst>
          </p:cNvPr>
          <p:cNvSpPr/>
          <p:nvPr/>
        </p:nvSpPr>
        <p:spPr>
          <a:xfrm>
            <a:off x="7598777" y="140677"/>
            <a:ext cx="1402080" cy="5955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Catherine Alexander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4737AA2-A5CE-9E29-3CD8-34339E9D9919}"/>
              </a:ext>
            </a:extLst>
          </p:cNvPr>
          <p:cNvSpPr/>
          <p:nvPr/>
        </p:nvSpPr>
        <p:spPr>
          <a:xfrm>
            <a:off x="3349659" y="140677"/>
            <a:ext cx="1402080" cy="5955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Justin Wright et al.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A87ED9C-C9B6-70F0-2C13-F542C9C28DF1}"/>
              </a:ext>
            </a:extLst>
          </p:cNvPr>
          <p:cNvSpPr/>
          <p:nvPr/>
        </p:nvSpPr>
        <p:spPr>
          <a:xfrm>
            <a:off x="2923655" y="4114365"/>
            <a:ext cx="1129388" cy="5786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Solid Oak Sketches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34E562-3D03-769A-CF1B-4CD630FA9284}"/>
              </a:ext>
            </a:extLst>
          </p:cNvPr>
          <p:cNvCxnSpPr>
            <a:stCxn id="14" idx="2"/>
          </p:cNvCxnSpPr>
          <p:nvPr/>
        </p:nvCxnSpPr>
        <p:spPr>
          <a:xfrm>
            <a:off x="4050699" y="736209"/>
            <a:ext cx="390594" cy="64744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7F5341-3DFA-62BE-2C43-A89D1D675C42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053043" y="4403687"/>
            <a:ext cx="1600445" cy="963893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DA93E1-E6F1-0BC2-FD43-C5D82C9B8BA5}"/>
              </a:ext>
            </a:extLst>
          </p:cNvPr>
          <p:cNvCxnSpPr>
            <a:cxnSpLocks/>
          </p:cNvCxnSpPr>
          <p:nvPr/>
        </p:nvCxnSpPr>
        <p:spPr>
          <a:xfrm>
            <a:off x="3502059" y="736209"/>
            <a:ext cx="100921" cy="3305035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D6E416-1993-7A0A-1B8E-6B9F61E20E99}"/>
              </a:ext>
            </a:extLst>
          </p:cNvPr>
          <p:cNvCxnSpPr>
            <a:cxnSpLocks/>
          </p:cNvCxnSpPr>
          <p:nvPr/>
        </p:nvCxnSpPr>
        <p:spPr>
          <a:xfrm>
            <a:off x="5092168" y="2503981"/>
            <a:ext cx="241506" cy="811506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11E338-793F-2927-2EB7-EE3407A66F9F}"/>
              </a:ext>
            </a:extLst>
          </p:cNvPr>
          <p:cNvCxnSpPr>
            <a:cxnSpLocks/>
          </p:cNvCxnSpPr>
          <p:nvPr/>
        </p:nvCxnSpPr>
        <p:spPr>
          <a:xfrm>
            <a:off x="5610809" y="4354020"/>
            <a:ext cx="339486" cy="952504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BC5709-0070-43BB-AE00-150FAC2F5B18}"/>
              </a:ext>
            </a:extLst>
          </p:cNvPr>
          <p:cNvCxnSpPr>
            <a:cxnSpLocks/>
          </p:cNvCxnSpPr>
          <p:nvPr/>
        </p:nvCxnSpPr>
        <p:spPr>
          <a:xfrm flipH="1">
            <a:off x="6417354" y="4271322"/>
            <a:ext cx="274298" cy="1035202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C9CA5B-D970-6375-EA7A-4AEDDA85D6F7}"/>
              </a:ext>
            </a:extLst>
          </p:cNvPr>
          <p:cNvCxnSpPr>
            <a:cxnSpLocks/>
          </p:cNvCxnSpPr>
          <p:nvPr/>
        </p:nvCxnSpPr>
        <p:spPr>
          <a:xfrm flipH="1">
            <a:off x="6828355" y="2705219"/>
            <a:ext cx="91046" cy="61026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B586EE-6D72-C3F6-0BA1-6FDABEDB2CF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392692" y="736209"/>
            <a:ext cx="907125" cy="10352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DF64470-82DB-23AE-2343-5D0A70A3AD9E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4937760" y="5734929"/>
            <a:ext cx="22319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>
            <a:extLst>
              <a:ext uri="{FF2B5EF4-FFF2-40B4-BE49-F238E27FC236}">
                <a16:creationId xmlns:a16="http://schemas.microsoft.com/office/drawing/2014/main" id="{3267324E-46E9-58AF-EDFE-324C190B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37" y="5306524"/>
            <a:ext cx="134099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A480289-6035-77A9-BBCF-CC18C8DE04C8}"/>
              </a:ext>
            </a:extLst>
          </p:cNvPr>
          <p:cNvSpPr txBox="1"/>
          <p:nvPr/>
        </p:nvSpPr>
        <p:spPr>
          <a:xfrm>
            <a:off x="5372485" y="4406682"/>
            <a:ext cx="831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License to use likeness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DF767F-C292-827B-94F6-C51FAA9B0B79}"/>
              </a:ext>
            </a:extLst>
          </p:cNvPr>
          <p:cNvSpPr txBox="1"/>
          <p:nvPr/>
        </p:nvSpPr>
        <p:spPr>
          <a:xfrm>
            <a:off x="4805982" y="2665047"/>
            <a:ext cx="1246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License to use likeness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F9E2E0-5769-5B90-9312-2A4DC626B2B7}"/>
              </a:ext>
            </a:extLst>
          </p:cNvPr>
          <p:cNvSpPr txBox="1"/>
          <p:nvPr/>
        </p:nvSpPr>
        <p:spPr>
          <a:xfrm>
            <a:off x="6499196" y="2781156"/>
            <a:ext cx="129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License to use likeness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0B602F-5093-3B32-CCDF-CE698444CDEB}"/>
              </a:ext>
            </a:extLst>
          </p:cNvPr>
          <p:cNvSpPr txBox="1"/>
          <p:nvPr/>
        </p:nvSpPr>
        <p:spPr>
          <a:xfrm>
            <a:off x="6241707" y="4384186"/>
            <a:ext cx="831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License to use likeness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8A52BD-9E34-AACE-FC4E-3A51FA097CA1}"/>
              </a:ext>
            </a:extLst>
          </p:cNvPr>
          <p:cNvSpPr txBox="1"/>
          <p:nvPr/>
        </p:nvSpPr>
        <p:spPr>
          <a:xfrm>
            <a:off x="3136648" y="3402013"/>
            <a:ext cx="99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Exclusive License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11DF5E-41CF-E898-E934-B67C1ED688C1}"/>
              </a:ext>
            </a:extLst>
          </p:cNvPr>
          <p:cNvSpPr txBox="1"/>
          <p:nvPr/>
        </p:nvSpPr>
        <p:spPr>
          <a:xfrm>
            <a:off x="7768826" y="4458579"/>
            <a:ext cx="83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lawsuit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40ADB4-0A50-A680-67E1-F7D0AF2CB180}"/>
              </a:ext>
            </a:extLst>
          </p:cNvPr>
          <p:cNvSpPr txBox="1"/>
          <p:nvPr/>
        </p:nvSpPr>
        <p:spPr>
          <a:xfrm>
            <a:off x="4603459" y="4579495"/>
            <a:ext cx="831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lawsuit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C4E88479-5523-0F4F-48D3-D53BCA663AC4}"/>
              </a:ext>
            </a:extLst>
          </p:cNvPr>
          <p:cNvSpPr/>
          <p:nvPr/>
        </p:nvSpPr>
        <p:spPr>
          <a:xfrm>
            <a:off x="6731431" y="749085"/>
            <a:ext cx="1975693" cy="4566834"/>
          </a:xfrm>
          <a:custGeom>
            <a:avLst/>
            <a:gdLst>
              <a:gd name="connsiteX0" fmla="*/ 1968284 w 1975693"/>
              <a:gd name="connsiteY0" fmla="*/ 0 h 4566834"/>
              <a:gd name="connsiteX1" fmla="*/ 1673816 w 1975693"/>
              <a:gd name="connsiteY1" fmla="*/ 2960176 h 4566834"/>
              <a:gd name="connsiteX2" fmla="*/ 0 w 1975693"/>
              <a:gd name="connsiteY2" fmla="*/ 4566834 h 456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5693" h="4566834">
                <a:moveTo>
                  <a:pt x="1968284" y="0"/>
                </a:moveTo>
                <a:cubicBezTo>
                  <a:pt x="1985073" y="1099518"/>
                  <a:pt x="2001863" y="2199037"/>
                  <a:pt x="1673816" y="2960176"/>
                </a:cubicBezTo>
                <a:cubicBezTo>
                  <a:pt x="1345769" y="3721315"/>
                  <a:pt x="672884" y="4144074"/>
                  <a:pt x="0" y="4566834"/>
                </a:cubicBezTo>
              </a:path>
            </a:pathLst>
          </a:custGeom>
          <a:noFill/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8DCE23-4EA5-1D69-718C-CBDD896BA800}"/>
              </a:ext>
            </a:extLst>
          </p:cNvPr>
          <p:cNvSpPr txBox="1"/>
          <p:nvPr/>
        </p:nvSpPr>
        <p:spPr>
          <a:xfrm>
            <a:off x="7598777" y="1824086"/>
            <a:ext cx="64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Randy Orton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892DB9-969E-AD70-7723-5EEA7078CBAB}"/>
              </a:ext>
            </a:extLst>
          </p:cNvPr>
          <p:cNvSpPr txBox="1"/>
          <p:nvPr/>
        </p:nvSpPr>
        <p:spPr>
          <a:xfrm>
            <a:off x="7205657" y="3468034"/>
            <a:ext cx="12982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World Wrestling Entertainment</a:t>
            </a:r>
          </a:p>
        </p:txBody>
      </p:sp>
      <p:pic>
        <p:nvPicPr>
          <p:cNvPr id="2050" name="Picture 2" descr="Mejores tatuajes del mundo, Brazos tatuados, Manga de cráneo">
            <a:extLst>
              <a:ext uri="{FF2B5EF4-FFF2-40B4-BE49-F238E27FC236}">
                <a16:creationId xmlns:a16="http://schemas.microsoft.com/office/drawing/2014/main" id="{0E60146B-4573-DC9B-7D53-3FED815D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271" y="140677"/>
            <a:ext cx="2994155" cy="168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ea Code 330 Tattoo">
            <a:extLst>
              <a:ext uri="{FF2B5EF4-FFF2-40B4-BE49-F238E27FC236}">
                <a16:creationId xmlns:a16="http://schemas.microsoft.com/office/drawing/2014/main" id="{6E83A25B-CDDF-79AC-89CB-01FE60C6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" y="39034"/>
            <a:ext cx="3221515" cy="31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1774F3-7A49-23A3-7F94-83E6995196E0}"/>
              </a:ext>
            </a:extLst>
          </p:cNvPr>
          <p:cNvSpPr txBox="1"/>
          <p:nvPr/>
        </p:nvSpPr>
        <p:spPr>
          <a:xfrm>
            <a:off x="3877423" y="877913"/>
            <a:ext cx="990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Tattoo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095079-2B80-8501-B9DB-6E06A73F9483}"/>
              </a:ext>
            </a:extLst>
          </p:cNvPr>
          <p:cNvSpPr txBox="1"/>
          <p:nvPr/>
        </p:nvSpPr>
        <p:spPr>
          <a:xfrm>
            <a:off x="7598777" y="1019629"/>
            <a:ext cx="990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Tattoo</a:t>
            </a:r>
          </a:p>
        </p:txBody>
      </p:sp>
    </p:spTree>
    <p:extLst>
      <p:ext uri="{BB962C8B-B14F-4D97-AF65-F5344CB8AC3E}">
        <p14:creationId xmlns:p14="http://schemas.microsoft.com/office/powerpoint/2010/main" val="319538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0F131F1-831B-0647-A3A9-837A037336F1}" vid="{66825EB4-E024-AE4F-BD62-F85C1C0974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3379</TotalTime>
  <Words>86</Words>
  <Application>Microsoft Macintosh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Tattoos </vt:lpstr>
      <vt:lpstr>Tattoo problems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Tattoos </dc:title>
  <dc:creator>Terry Fisher</dc:creator>
  <cp:lastModifiedBy>Terry Fisher</cp:lastModifiedBy>
  <cp:revision>17</cp:revision>
  <dcterms:created xsi:type="dcterms:W3CDTF">2021-02-07T21:37:17Z</dcterms:created>
  <dcterms:modified xsi:type="dcterms:W3CDTF">2024-04-15T23:40:25Z</dcterms:modified>
</cp:coreProperties>
</file>